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9"/>
  </p:notesMasterIdLst>
  <p:sldIdLst>
    <p:sldId id="256" r:id="rId2"/>
    <p:sldId id="257" r:id="rId3"/>
    <p:sldId id="258" r:id="rId4"/>
    <p:sldId id="259" r:id="rId5"/>
    <p:sldId id="260" r:id="rId6"/>
    <p:sldId id="297" r:id="rId7"/>
    <p:sldId id="261" r:id="rId8"/>
    <p:sldId id="262" r:id="rId9"/>
    <p:sldId id="263" r:id="rId10"/>
    <p:sldId id="292" r:id="rId11"/>
    <p:sldId id="264" r:id="rId12"/>
    <p:sldId id="265" r:id="rId13"/>
    <p:sldId id="287" r:id="rId14"/>
    <p:sldId id="288" r:id="rId15"/>
    <p:sldId id="289" r:id="rId16"/>
    <p:sldId id="290" r:id="rId17"/>
    <p:sldId id="279" r:id="rId18"/>
    <p:sldId id="280" r:id="rId19"/>
    <p:sldId id="266" r:id="rId20"/>
    <p:sldId id="293" r:id="rId21"/>
    <p:sldId id="294" r:id="rId22"/>
    <p:sldId id="295" r:id="rId23"/>
    <p:sldId id="296" r:id="rId24"/>
    <p:sldId id="282" r:id="rId25"/>
    <p:sldId id="283"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651" autoAdjust="0"/>
  </p:normalViewPr>
  <p:slideViewPr>
    <p:cSldViewPr snapToGrid="0">
      <p:cViewPr varScale="1">
        <p:scale>
          <a:sx n="58" d="100"/>
          <a:sy n="58" d="100"/>
        </p:scale>
        <p:origin x="11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8F456-0980-466F-B077-9FC5F33181BE}" type="doc">
      <dgm:prSet loTypeId="urn:microsoft.com/office/officeart/2008/layout/VerticalCurvedList" loCatId="list" qsTypeId="urn:microsoft.com/office/officeart/2005/8/quickstyle/simple5" qsCatId="simple" csTypeId="urn:microsoft.com/office/officeart/2005/8/colors/colorful1" csCatId="colorful" phldr="1"/>
      <dgm:spPr/>
      <dgm:t>
        <a:bodyPr/>
        <a:lstStyle/>
        <a:p>
          <a:endParaRPr lang="en-US"/>
        </a:p>
      </dgm:t>
    </dgm:pt>
    <dgm:pt modelId="{7908F6DB-DF7C-4E74-9AC5-AB18CD3CF0F4}">
      <dgm:prSet phldrT="[Text]"/>
      <dgm:spPr>
        <a:xfrm>
          <a:off x="367668" y="242512"/>
          <a:ext cx="8176340" cy="485334"/>
        </a:xfrm>
        <a:prstGeom prst="rect">
          <a:avLst/>
        </a:prstGeom>
      </dgm:spPr>
      <dgm:t>
        <a:bodyPr/>
        <a:lstStyle/>
        <a:p>
          <a:r>
            <a:rPr lang="en-US" dirty="0" smtClean="0">
              <a:latin typeface="Arial" panose="020B0604020202020204" pitchFamily="34" charset="0"/>
              <a:ea typeface="+mn-ea"/>
              <a:cs typeface="Arial" panose="020B0604020202020204" pitchFamily="34" charset="0"/>
            </a:rPr>
            <a:t>I. </a:t>
          </a:r>
          <a:r>
            <a:rPr lang="en-US" dirty="0" err="1" smtClean="0">
              <a:latin typeface="Arial" panose="020B0604020202020204" pitchFamily="34" charset="0"/>
              <a:ea typeface="+mn-ea"/>
              <a:cs typeface="Arial" panose="020B0604020202020204" pitchFamily="34" charset="0"/>
            </a:rPr>
            <a:t>Giới</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thiệu</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đề</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tài</a:t>
          </a:r>
          <a:endParaRPr lang="en-US" dirty="0">
            <a:latin typeface="Arial" panose="020B0604020202020204" pitchFamily="34" charset="0"/>
            <a:ea typeface="+mn-ea"/>
            <a:cs typeface="Arial" panose="020B0604020202020204" pitchFamily="34" charset="0"/>
          </a:endParaRPr>
        </a:p>
      </dgm:t>
    </dgm:pt>
    <dgm:pt modelId="{8AD2EF0E-5746-4D5A-AE3E-95DDC6373164}" type="parTrans" cxnId="{FB60059C-554A-4096-8771-A9C9AFBDBFBC}">
      <dgm:prSet/>
      <dgm:spPr/>
      <dgm:t>
        <a:bodyPr/>
        <a:lstStyle/>
        <a:p>
          <a:endParaRPr lang="en-US"/>
        </a:p>
      </dgm:t>
    </dgm:pt>
    <dgm:pt modelId="{4C84F9C6-C12B-48AE-B030-61FC2CBEDD92}" type="sibTrans" cxnId="{FB60059C-554A-4096-8771-A9C9AFBDBFBC}">
      <dgm:prSet/>
      <dgm:spPr>
        <a:xfrm>
          <a:off x="-4387787" y="-673007"/>
          <a:ext cx="5227451" cy="5227451"/>
        </a:xfrm>
        <a:prstGeom prst="blockArc">
          <a:avLst>
            <a:gd name="adj1" fmla="val 18900000"/>
            <a:gd name="adj2" fmla="val 2700000"/>
            <a:gd name="adj3" fmla="val 413"/>
          </a:avLst>
        </a:prstGeom>
      </dgm:spPr>
      <dgm:t>
        <a:bodyPr/>
        <a:lstStyle/>
        <a:p>
          <a:endParaRPr lang="en-US"/>
        </a:p>
      </dgm:t>
    </dgm:pt>
    <dgm:pt modelId="{61872669-4AF3-415B-BC15-A160814BE253}">
      <dgm:prSet phldrT="[Text]"/>
      <dgm:spPr>
        <a:xfrm>
          <a:off x="822184" y="1698051"/>
          <a:ext cx="7721824" cy="485334"/>
        </a:xfrm>
        <a:prstGeom prst="rect">
          <a:avLst/>
        </a:prstGeom>
      </dgm:spPr>
      <dgm:t>
        <a:bodyPr/>
        <a:lstStyle/>
        <a:p>
          <a:r>
            <a:rPr lang="en-US" dirty="0" smtClean="0">
              <a:latin typeface="Arial" panose="020B0604020202020204" pitchFamily="34" charset="0"/>
              <a:ea typeface="+mn-ea"/>
              <a:cs typeface="Arial" panose="020B0604020202020204" pitchFamily="34" charset="0"/>
            </a:rPr>
            <a:t>III. </a:t>
          </a:r>
          <a:r>
            <a:rPr lang="en-US" dirty="0" err="1" smtClean="0">
              <a:latin typeface="Arial" panose="020B0604020202020204" pitchFamily="34" charset="0"/>
              <a:ea typeface="+mn-ea"/>
              <a:cs typeface="Arial" panose="020B0604020202020204" pitchFamily="34" charset="0"/>
            </a:rPr>
            <a:t>Bài</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toán</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quản</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lý</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và</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bán</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hàng</a:t>
          </a:r>
          <a:endParaRPr lang="en-US" dirty="0">
            <a:latin typeface="Arial" panose="020B0604020202020204" pitchFamily="34" charset="0"/>
            <a:ea typeface="+mn-ea"/>
            <a:cs typeface="Arial" panose="020B0604020202020204" pitchFamily="34" charset="0"/>
          </a:endParaRPr>
        </a:p>
      </dgm:t>
    </dgm:pt>
    <dgm:pt modelId="{8B7C24A8-DAD0-4576-B744-AF1829543D74}" type="parTrans" cxnId="{F8B3D93F-17DC-471E-A43D-2489E22C1AEE}">
      <dgm:prSet/>
      <dgm:spPr/>
      <dgm:t>
        <a:bodyPr/>
        <a:lstStyle/>
        <a:p>
          <a:endParaRPr lang="en-US"/>
        </a:p>
      </dgm:t>
    </dgm:pt>
    <dgm:pt modelId="{C22E054D-298B-4C8F-A3CE-84AFCE463158}" type="sibTrans" cxnId="{F8B3D93F-17DC-471E-A43D-2489E22C1AEE}">
      <dgm:prSet/>
      <dgm:spPr/>
      <dgm:t>
        <a:bodyPr/>
        <a:lstStyle/>
        <a:p>
          <a:endParaRPr lang="en-US"/>
        </a:p>
      </dgm:t>
    </dgm:pt>
    <dgm:pt modelId="{36B91608-AEC9-4D74-B51E-DC2ACB982E68}">
      <dgm:prSet phldrT="[Text]"/>
      <dgm:spPr>
        <a:xfrm>
          <a:off x="715445" y="2425820"/>
          <a:ext cx="7828563" cy="485334"/>
        </a:xfrm>
        <a:prstGeom prst="rect">
          <a:avLst/>
        </a:prstGeom>
      </dgm:spPr>
      <dgm:t>
        <a:bodyPr/>
        <a:lstStyle/>
        <a:p>
          <a:r>
            <a:rPr lang="en-US" dirty="0" smtClean="0">
              <a:latin typeface="Arial" panose="020B0604020202020204" pitchFamily="34" charset="0"/>
              <a:ea typeface="+mn-ea"/>
              <a:cs typeface="Arial" panose="020B0604020202020204" pitchFamily="34" charset="0"/>
            </a:rPr>
            <a:t>IV. </a:t>
          </a:r>
          <a:r>
            <a:rPr lang="en-US" dirty="0" err="1" smtClean="0">
              <a:latin typeface="Arial" panose="020B0604020202020204" pitchFamily="34" charset="0"/>
              <a:ea typeface="+mn-ea"/>
              <a:cs typeface="Arial" panose="020B0604020202020204" pitchFamily="34" charset="0"/>
            </a:rPr>
            <a:t>Kết</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quả</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đạt</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được</a:t>
          </a:r>
          <a:endParaRPr lang="en-US" dirty="0">
            <a:latin typeface="Arial" panose="020B0604020202020204" pitchFamily="34" charset="0"/>
            <a:ea typeface="+mn-ea"/>
            <a:cs typeface="Arial" panose="020B0604020202020204" pitchFamily="34" charset="0"/>
          </a:endParaRPr>
        </a:p>
      </dgm:t>
    </dgm:pt>
    <dgm:pt modelId="{09444B53-7097-49EE-9622-55A8678C6E4F}" type="parTrans" cxnId="{65B03BAB-957F-4A51-BDCB-DDFDE573A112}">
      <dgm:prSet/>
      <dgm:spPr/>
      <dgm:t>
        <a:bodyPr/>
        <a:lstStyle/>
        <a:p>
          <a:endParaRPr lang="en-US"/>
        </a:p>
      </dgm:t>
    </dgm:pt>
    <dgm:pt modelId="{BD03BB79-99F7-4954-992B-51C51926D4E2}" type="sibTrans" cxnId="{65B03BAB-957F-4A51-BDCB-DDFDE573A112}">
      <dgm:prSet/>
      <dgm:spPr/>
      <dgm:t>
        <a:bodyPr/>
        <a:lstStyle/>
        <a:p>
          <a:endParaRPr lang="en-US"/>
        </a:p>
      </dgm:t>
    </dgm:pt>
    <dgm:pt modelId="{A3AF7582-0D2E-46FE-B524-AFB9C80CB9A7}">
      <dgm:prSet phldrT="[Text]"/>
      <dgm:spPr>
        <a:xfrm>
          <a:off x="715445" y="970281"/>
          <a:ext cx="7828563" cy="485334"/>
        </a:xfrm>
        <a:prstGeom prst="rect">
          <a:avLst/>
        </a:prstGeom>
      </dgm:spPr>
      <dgm:t>
        <a:bodyPr/>
        <a:lstStyle/>
        <a:p>
          <a:r>
            <a:rPr lang="en-US" dirty="0" smtClean="0">
              <a:latin typeface="Arial" panose="020B0604020202020204" pitchFamily="34" charset="0"/>
              <a:ea typeface="+mn-ea"/>
              <a:cs typeface="Arial" panose="020B0604020202020204" pitchFamily="34" charset="0"/>
            </a:rPr>
            <a:t>II. </a:t>
          </a:r>
          <a:r>
            <a:rPr lang="en-US" dirty="0" err="1" smtClean="0">
              <a:latin typeface="Arial" panose="020B0604020202020204" pitchFamily="34" charset="0"/>
              <a:ea typeface="+mn-ea"/>
              <a:cs typeface="Arial" panose="020B0604020202020204" pitchFamily="34" charset="0"/>
            </a:rPr>
            <a:t>Giải</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pháp</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thực</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hiện</a:t>
          </a:r>
          <a:endParaRPr lang="en-US" dirty="0">
            <a:latin typeface="Arial" panose="020B0604020202020204" pitchFamily="34" charset="0"/>
            <a:ea typeface="+mn-ea"/>
            <a:cs typeface="Arial" panose="020B0604020202020204" pitchFamily="34" charset="0"/>
          </a:endParaRPr>
        </a:p>
      </dgm:t>
    </dgm:pt>
    <dgm:pt modelId="{1B7560D7-F857-4C83-B718-C7ED84EC1D54}" type="parTrans" cxnId="{830906EE-1AEA-4E0B-A287-03A705D4B852}">
      <dgm:prSet/>
      <dgm:spPr/>
      <dgm:t>
        <a:bodyPr/>
        <a:lstStyle/>
        <a:p>
          <a:endParaRPr lang="en-US"/>
        </a:p>
      </dgm:t>
    </dgm:pt>
    <dgm:pt modelId="{6DF5FD6B-94AC-431C-8CCE-45BA9880551B}" type="sibTrans" cxnId="{830906EE-1AEA-4E0B-A287-03A705D4B852}">
      <dgm:prSet/>
      <dgm:spPr/>
      <dgm:t>
        <a:bodyPr/>
        <a:lstStyle/>
        <a:p>
          <a:endParaRPr lang="en-US"/>
        </a:p>
      </dgm:t>
    </dgm:pt>
    <dgm:pt modelId="{424681D2-884A-462A-8584-25798F4F34E3}">
      <dgm:prSet/>
      <dgm:spPr>
        <a:xfrm>
          <a:off x="367668" y="3153589"/>
          <a:ext cx="8176340" cy="485334"/>
        </a:xfrm>
        <a:prstGeom prst="rect">
          <a:avLst/>
        </a:prstGeom>
      </dgm:spPr>
      <dgm:t>
        <a:bodyPr/>
        <a:lstStyle/>
        <a:p>
          <a:r>
            <a:rPr lang="en-US" dirty="0" smtClean="0">
              <a:latin typeface="Arial" panose="020B0604020202020204" pitchFamily="34" charset="0"/>
              <a:ea typeface="+mn-ea"/>
              <a:cs typeface="Arial" panose="020B0604020202020204" pitchFamily="34" charset="0"/>
            </a:rPr>
            <a:t>V. </a:t>
          </a:r>
          <a:r>
            <a:rPr lang="en-US" dirty="0" err="1" smtClean="0">
              <a:latin typeface="Arial" panose="020B0604020202020204" pitchFamily="34" charset="0"/>
              <a:ea typeface="+mn-ea"/>
              <a:cs typeface="Arial" panose="020B0604020202020204" pitchFamily="34" charset="0"/>
            </a:rPr>
            <a:t>Đánh</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giá</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và</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hướng</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phát</a:t>
          </a:r>
          <a:r>
            <a:rPr lang="en-US" dirty="0" smtClean="0">
              <a:latin typeface="Arial" panose="020B0604020202020204" pitchFamily="34" charset="0"/>
              <a:ea typeface="+mn-ea"/>
              <a:cs typeface="Arial" panose="020B0604020202020204" pitchFamily="34" charset="0"/>
            </a:rPr>
            <a:t> </a:t>
          </a:r>
          <a:r>
            <a:rPr lang="en-US" dirty="0" err="1" smtClean="0">
              <a:latin typeface="Arial" panose="020B0604020202020204" pitchFamily="34" charset="0"/>
              <a:ea typeface="+mn-ea"/>
              <a:cs typeface="Arial" panose="020B0604020202020204" pitchFamily="34" charset="0"/>
            </a:rPr>
            <a:t>triển</a:t>
          </a:r>
          <a:endParaRPr lang="en-US" dirty="0">
            <a:latin typeface="Arial" panose="020B0604020202020204" pitchFamily="34" charset="0"/>
            <a:ea typeface="+mn-ea"/>
            <a:cs typeface="Arial" panose="020B0604020202020204" pitchFamily="34" charset="0"/>
          </a:endParaRPr>
        </a:p>
      </dgm:t>
    </dgm:pt>
    <dgm:pt modelId="{2E54C8A2-9829-401C-A2D5-570289FE19FE}" type="sibTrans" cxnId="{D0BB439C-AFDE-4A4E-BCC6-080F368BEB93}">
      <dgm:prSet/>
      <dgm:spPr/>
      <dgm:t>
        <a:bodyPr/>
        <a:lstStyle/>
        <a:p>
          <a:endParaRPr lang="en-US"/>
        </a:p>
      </dgm:t>
    </dgm:pt>
    <dgm:pt modelId="{0BA9D6C8-5F90-469D-982E-94468FC1F02B}" type="parTrans" cxnId="{D0BB439C-AFDE-4A4E-BCC6-080F368BEB93}">
      <dgm:prSet/>
      <dgm:spPr/>
      <dgm:t>
        <a:bodyPr/>
        <a:lstStyle/>
        <a:p>
          <a:endParaRPr lang="en-US"/>
        </a:p>
      </dgm:t>
    </dgm:pt>
    <dgm:pt modelId="{6ED6B2EC-B37C-4A3F-9C04-ED4D824EF6D8}" type="pres">
      <dgm:prSet presAssocID="{2228F456-0980-466F-B077-9FC5F33181BE}" presName="Name0" presStyleCnt="0">
        <dgm:presLayoutVars>
          <dgm:chMax val="7"/>
          <dgm:chPref val="7"/>
          <dgm:dir/>
        </dgm:presLayoutVars>
      </dgm:prSet>
      <dgm:spPr/>
      <dgm:t>
        <a:bodyPr/>
        <a:lstStyle/>
        <a:p>
          <a:endParaRPr lang="en-US"/>
        </a:p>
      </dgm:t>
    </dgm:pt>
    <dgm:pt modelId="{583D9EFA-B0DC-4DBD-8844-0FD9B7932D56}" type="pres">
      <dgm:prSet presAssocID="{2228F456-0980-466F-B077-9FC5F33181BE}" presName="Name1" presStyleCnt="0"/>
      <dgm:spPr/>
      <dgm:t>
        <a:bodyPr/>
        <a:lstStyle/>
        <a:p>
          <a:endParaRPr lang="en-US"/>
        </a:p>
      </dgm:t>
    </dgm:pt>
    <dgm:pt modelId="{EA33AD78-B78C-4758-AEF4-2A27F0E07284}" type="pres">
      <dgm:prSet presAssocID="{2228F456-0980-466F-B077-9FC5F33181BE}" presName="cycle" presStyleCnt="0"/>
      <dgm:spPr/>
      <dgm:t>
        <a:bodyPr/>
        <a:lstStyle/>
        <a:p>
          <a:endParaRPr lang="en-US"/>
        </a:p>
      </dgm:t>
    </dgm:pt>
    <dgm:pt modelId="{16F23E4D-71A0-4E0C-BA54-F1739707910A}" type="pres">
      <dgm:prSet presAssocID="{2228F456-0980-466F-B077-9FC5F33181BE}" presName="srcNode" presStyleLbl="node1" presStyleIdx="0" presStyleCnt="5"/>
      <dgm:spPr/>
      <dgm:t>
        <a:bodyPr/>
        <a:lstStyle/>
        <a:p>
          <a:endParaRPr lang="en-US"/>
        </a:p>
      </dgm:t>
    </dgm:pt>
    <dgm:pt modelId="{D8D82690-76AE-4809-8580-F51740AF4AA2}" type="pres">
      <dgm:prSet presAssocID="{2228F456-0980-466F-B077-9FC5F33181BE}" presName="conn" presStyleLbl="parChTrans1D2" presStyleIdx="0" presStyleCnt="1"/>
      <dgm:spPr/>
      <dgm:t>
        <a:bodyPr/>
        <a:lstStyle/>
        <a:p>
          <a:endParaRPr lang="en-US"/>
        </a:p>
      </dgm:t>
    </dgm:pt>
    <dgm:pt modelId="{96A905D7-1DDE-4798-B7C5-710AD8D2BA29}" type="pres">
      <dgm:prSet presAssocID="{2228F456-0980-466F-B077-9FC5F33181BE}" presName="extraNode" presStyleLbl="node1" presStyleIdx="0" presStyleCnt="5"/>
      <dgm:spPr/>
      <dgm:t>
        <a:bodyPr/>
        <a:lstStyle/>
        <a:p>
          <a:endParaRPr lang="en-US"/>
        </a:p>
      </dgm:t>
    </dgm:pt>
    <dgm:pt modelId="{C69F073D-E809-4986-9EED-48AB0D46F469}" type="pres">
      <dgm:prSet presAssocID="{2228F456-0980-466F-B077-9FC5F33181BE}" presName="dstNode" presStyleLbl="node1" presStyleIdx="0" presStyleCnt="5"/>
      <dgm:spPr/>
      <dgm:t>
        <a:bodyPr/>
        <a:lstStyle/>
        <a:p>
          <a:endParaRPr lang="en-US"/>
        </a:p>
      </dgm:t>
    </dgm:pt>
    <dgm:pt modelId="{9A39E05E-F8E0-479E-AD5A-94B592DC8807}" type="pres">
      <dgm:prSet presAssocID="{7908F6DB-DF7C-4E74-9AC5-AB18CD3CF0F4}" presName="text_1" presStyleLbl="node1" presStyleIdx="0" presStyleCnt="5" custScaleX="99201" custLinFactNeighborX="-167" custLinFactNeighborY="-2866">
        <dgm:presLayoutVars>
          <dgm:bulletEnabled val="1"/>
        </dgm:presLayoutVars>
      </dgm:prSet>
      <dgm:spPr/>
      <dgm:t>
        <a:bodyPr/>
        <a:lstStyle/>
        <a:p>
          <a:endParaRPr lang="en-US"/>
        </a:p>
      </dgm:t>
    </dgm:pt>
    <dgm:pt modelId="{AC7D6034-4A90-4B03-8EB2-A41A6B06D981}" type="pres">
      <dgm:prSet presAssocID="{7908F6DB-DF7C-4E74-9AC5-AB18CD3CF0F4}" presName="accent_1" presStyleCnt="0"/>
      <dgm:spPr/>
      <dgm:t>
        <a:bodyPr/>
        <a:lstStyle/>
        <a:p>
          <a:endParaRPr lang="en-US"/>
        </a:p>
      </dgm:t>
    </dgm:pt>
    <dgm:pt modelId="{0D651B8A-B397-4877-B58E-B597033C250E}" type="pres">
      <dgm:prSet presAssocID="{7908F6DB-DF7C-4E74-9AC5-AB18CD3CF0F4}" presName="accentRepeatNode" presStyleLbl="solidFgAcc1" presStyleIdx="0" presStyleCnt="5"/>
      <dgm:spPr>
        <a:xfrm>
          <a:off x="64334" y="181845"/>
          <a:ext cx="606668" cy="606668"/>
        </a:xfrm>
        <a:prstGeom prst="ellipse">
          <a:avLst/>
        </a:prstGeom>
      </dgm:spPr>
      <dgm:t>
        <a:bodyPr/>
        <a:lstStyle/>
        <a:p>
          <a:endParaRPr lang="en-US"/>
        </a:p>
      </dgm:t>
    </dgm:pt>
    <dgm:pt modelId="{47559CF3-D022-4E80-BB74-CCDDD40A1E10}" type="pres">
      <dgm:prSet presAssocID="{A3AF7582-0D2E-46FE-B524-AFB9C80CB9A7}" presName="text_2" presStyleLbl="node1" presStyleIdx="1" presStyleCnt="5">
        <dgm:presLayoutVars>
          <dgm:bulletEnabled val="1"/>
        </dgm:presLayoutVars>
      </dgm:prSet>
      <dgm:spPr/>
      <dgm:t>
        <a:bodyPr/>
        <a:lstStyle/>
        <a:p>
          <a:endParaRPr lang="en-US"/>
        </a:p>
      </dgm:t>
    </dgm:pt>
    <dgm:pt modelId="{9A4EFBC6-B314-4B3E-B286-7E15F7666F7D}" type="pres">
      <dgm:prSet presAssocID="{A3AF7582-0D2E-46FE-B524-AFB9C80CB9A7}" presName="accent_2" presStyleCnt="0"/>
      <dgm:spPr/>
      <dgm:t>
        <a:bodyPr/>
        <a:lstStyle/>
        <a:p>
          <a:endParaRPr lang="en-US"/>
        </a:p>
      </dgm:t>
    </dgm:pt>
    <dgm:pt modelId="{CC6CDAE0-E20D-451F-9620-B5F806C5CD09}" type="pres">
      <dgm:prSet presAssocID="{A3AF7582-0D2E-46FE-B524-AFB9C80CB9A7}" presName="accentRepeatNode" presStyleLbl="solidFgAcc1" presStyleIdx="1" presStyleCnt="5"/>
      <dgm:spPr>
        <a:xfrm>
          <a:off x="412110" y="909614"/>
          <a:ext cx="606668" cy="606668"/>
        </a:xfrm>
        <a:prstGeom prst="ellipse">
          <a:avLst/>
        </a:prstGeom>
      </dgm:spPr>
      <dgm:t>
        <a:bodyPr/>
        <a:lstStyle/>
        <a:p>
          <a:endParaRPr lang="en-US"/>
        </a:p>
      </dgm:t>
    </dgm:pt>
    <dgm:pt modelId="{170C4DCA-DEC7-40B8-BAD0-6DFAA03F2C30}" type="pres">
      <dgm:prSet presAssocID="{61872669-4AF3-415B-BC15-A160814BE253}" presName="text_3" presStyleLbl="node1" presStyleIdx="2" presStyleCnt="5">
        <dgm:presLayoutVars>
          <dgm:bulletEnabled val="1"/>
        </dgm:presLayoutVars>
      </dgm:prSet>
      <dgm:spPr/>
      <dgm:t>
        <a:bodyPr/>
        <a:lstStyle/>
        <a:p>
          <a:endParaRPr lang="en-US"/>
        </a:p>
      </dgm:t>
    </dgm:pt>
    <dgm:pt modelId="{B81EBD4D-F6D5-44BB-B5F4-BBC6FACC1E45}" type="pres">
      <dgm:prSet presAssocID="{61872669-4AF3-415B-BC15-A160814BE253}" presName="accent_3" presStyleCnt="0"/>
      <dgm:spPr/>
      <dgm:t>
        <a:bodyPr/>
        <a:lstStyle/>
        <a:p>
          <a:endParaRPr lang="en-US"/>
        </a:p>
      </dgm:t>
    </dgm:pt>
    <dgm:pt modelId="{7CA81F84-1900-4DB5-AFE2-FA0841AE74F4}" type="pres">
      <dgm:prSet presAssocID="{61872669-4AF3-415B-BC15-A160814BE253}" presName="accentRepeatNode" presStyleLbl="solidFgAcc1" presStyleIdx="2" presStyleCnt="5"/>
      <dgm:spPr>
        <a:xfrm>
          <a:off x="518850" y="1637384"/>
          <a:ext cx="606668" cy="606668"/>
        </a:xfrm>
        <a:prstGeom prst="ellipse">
          <a:avLst/>
        </a:prstGeom>
      </dgm:spPr>
      <dgm:t>
        <a:bodyPr/>
        <a:lstStyle/>
        <a:p>
          <a:endParaRPr lang="en-US"/>
        </a:p>
      </dgm:t>
    </dgm:pt>
    <dgm:pt modelId="{748F1766-CD05-415E-8A75-07F29A8AF2EE}" type="pres">
      <dgm:prSet presAssocID="{36B91608-AEC9-4D74-B51E-DC2ACB982E68}" presName="text_4" presStyleLbl="node1" presStyleIdx="3" presStyleCnt="5">
        <dgm:presLayoutVars>
          <dgm:bulletEnabled val="1"/>
        </dgm:presLayoutVars>
      </dgm:prSet>
      <dgm:spPr/>
      <dgm:t>
        <a:bodyPr/>
        <a:lstStyle/>
        <a:p>
          <a:endParaRPr lang="en-US"/>
        </a:p>
      </dgm:t>
    </dgm:pt>
    <dgm:pt modelId="{4957198B-23FE-4F3F-8495-306305B96887}" type="pres">
      <dgm:prSet presAssocID="{36B91608-AEC9-4D74-B51E-DC2ACB982E68}" presName="accent_4" presStyleCnt="0"/>
      <dgm:spPr/>
      <dgm:t>
        <a:bodyPr/>
        <a:lstStyle/>
        <a:p>
          <a:endParaRPr lang="en-US"/>
        </a:p>
      </dgm:t>
    </dgm:pt>
    <dgm:pt modelId="{4D677E30-51CC-4048-A4B9-2E95133F5965}" type="pres">
      <dgm:prSet presAssocID="{36B91608-AEC9-4D74-B51E-DC2ACB982E68}" presName="accentRepeatNode" presStyleLbl="solidFgAcc1" presStyleIdx="3" presStyleCnt="5"/>
      <dgm:spPr>
        <a:xfrm>
          <a:off x="412110" y="2365153"/>
          <a:ext cx="606668" cy="606668"/>
        </a:xfrm>
        <a:prstGeom prst="ellipse">
          <a:avLst/>
        </a:prstGeom>
      </dgm:spPr>
      <dgm:t>
        <a:bodyPr/>
        <a:lstStyle/>
        <a:p>
          <a:endParaRPr lang="en-US"/>
        </a:p>
      </dgm:t>
    </dgm:pt>
    <dgm:pt modelId="{3D9458C2-3CB9-4541-9F44-6C95FE1D80EE}" type="pres">
      <dgm:prSet presAssocID="{424681D2-884A-462A-8584-25798F4F34E3}" presName="text_5" presStyleLbl="node1" presStyleIdx="4" presStyleCnt="5">
        <dgm:presLayoutVars>
          <dgm:bulletEnabled val="1"/>
        </dgm:presLayoutVars>
      </dgm:prSet>
      <dgm:spPr/>
      <dgm:t>
        <a:bodyPr/>
        <a:lstStyle/>
        <a:p>
          <a:endParaRPr lang="en-US"/>
        </a:p>
      </dgm:t>
    </dgm:pt>
    <dgm:pt modelId="{4CCEAA6D-719E-4A71-B9C9-034B3E4534F0}" type="pres">
      <dgm:prSet presAssocID="{424681D2-884A-462A-8584-25798F4F34E3}" presName="accent_5" presStyleCnt="0"/>
      <dgm:spPr/>
      <dgm:t>
        <a:bodyPr/>
        <a:lstStyle/>
        <a:p>
          <a:endParaRPr lang="en-US"/>
        </a:p>
      </dgm:t>
    </dgm:pt>
    <dgm:pt modelId="{5C7B934E-996A-44F5-BD09-E5F8E8FB9EED}" type="pres">
      <dgm:prSet presAssocID="{424681D2-884A-462A-8584-25798F4F34E3}" presName="accentRepeatNode" presStyleLbl="solidFgAcc1" presStyleIdx="4" presStyleCnt="5"/>
      <dgm:spPr>
        <a:xfrm>
          <a:off x="64334" y="3092923"/>
          <a:ext cx="606668" cy="606668"/>
        </a:xfrm>
        <a:prstGeom prst="ellipse">
          <a:avLst/>
        </a:prstGeom>
      </dgm:spPr>
      <dgm:t>
        <a:bodyPr/>
        <a:lstStyle/>
        <a:p>
          <a:endParaRPr lang="en-US"/>
        </a:p>
      </dgm:t>
    </dgm:pt>
  </dgm:ptLst>
  <dgm:cxnLst>
    <dgm:cxn modelId="{B9C12080-99FF-4A9A-AF3B-0C15DE7799D6}" type="presOf" srcId="{36B91608-AEC9-4D74-B51E-DC2ACB982E68}" destId="{748F1766-CD05-415E-8A75-07F29A8AF2EE}" srcOrd="0" destOrd="0" presId="urn:microsoft.com/office/officeart/2008/layout/VerticalCurvedList"/>
    <dgm:cxn modelId="{259BC6CC-EC4A-4855-BCD2-7352118E59C4}" type="presOf" srcId="{A3AF7582-0D2E-46FE-B524-AFB9C80CB9A7}" destId="{47559CF3-D022-4E80-BB74-CCDDD40A1E10}" srcOrd="0" destOrd="0" presId="urn:microsoft.com/office/officeart/2008/layout/VerticalCurvedList"/>
    <dgm:cxn modelId="{F7287F39-EA2A-4224-8602-A22F5788924E}" type="presOf" srcId="{61872669-4AF3-415B-BC15-A160814BE253}" destId="{170C4DCA-DEC7-40B8-BAD0-6DFAA03F2C30}" srcOrd="0" destOrd="0" presId="urn:microsoft.com/office/officeart/2008/layout/VerticalCurvedList"/>
    <dgm:cxn modelId="{D0BB439C-AFDE-4A4E-BCC6-080F368BEB93}" srcId="{2228F456-0980-466F-B077-9FC5F33181BE}" destId="{424681D2-884A-462A-8584-25798F4F34E3}" srcOrd="4" destOrd="0" parTransId="{0BA9D6C8-5F90-469D-982E-94468FC1F02B}" sibTransId="{2E54C8A2-9829-401C-A2D5-570289FE19FE}"/>
    <dgm:cxn modelId="{A46BE8C7-4AE0-41B5-880F-476975FB89A4}" type="presOf" srcId="{7908F6DB-DF7C-4E74-9AC5-AB18CD3CF0F4}" destId="{9A39E05E-F8E0-479E-AD5A-94B592DC8807}" srcOrd="0" destOrd="0" presId="urn:microsoft.com/office/officeart/2008/layout/VerticalCurvedList"/>
    <dgm:cxn modelId="{A4C297F8-E45D-4568-A7C8-5CA69F8B3DBC}" type="presOf" srcId="{424681D2-884A-462A-8584-25798F4F34E3}" destId="{3D9458C2-3CB9-4541-9F44-6C95FE1D80EE}" srcOrd="0" destOrd="0" presId="urn:microsoft.com/office/officeart/2008/layout/VerticalCurvedList"/>
    <dgm:cxn modelId="{0FBB5068-6EB7-413A-BDEA-9F9E00E9A3CD}" type="presOf" srcId="{4C84F9C6-C12B-48AE-B030-61FC2CBEDD92}" destId="{D8D82690-76AE-4809-8580-F51740AF4AA2}" srcOrd="0" destOrd="0" presId="urn:microsoft.com/office/officeart/2008/layout/VerticalCurvedList"/>
    <dgm:cxn modelId="{17A0B0DD-11DC-4B41-BB68-A266D30F23A8}" type="presOf" srcId="{2228F456-0980-466F-B077-9FC5F33181BE}" destId="{6ED6B2EC-B37C-4A3F-9C04-ED4D824EF6D8}" srcOrd="0" destOrd="0" presId="urn:microsoft.com/office/officeart/2008/layout/VerticalCurvedList"/>
    <dgm:cxn modelId="{FB60059C-554A-4096-8771-A9C9AFBDBFBC}" srcId="{2228F456-0980-466F-B077-9FC5F33181BE}" destId="{7908F6DB-DF7C-4E74-9AC5-AB18CD3CF0F4}" srcOrd="0" destOrd="0" parTransId="{8AD2EF0E-5746-4D5A-AE3E-95DDC6373164}" sibTransId="{4C84F9C6-C12B-48AE-B030-61FC2CBEDD92}"/>
    <dgm:cxn modelId="{830906EE-1AEA-4E0B-A287-03A705D4B852}" srcId="{2228F456-0980-466F-B077-9FC5F33181BE}" destId="{A3AF7582-0D2E-46FE-B524-AFB9C80CB9A7}" srcOrd="1" destOrd="0" parTransId="{1B7560D7-F857-4C83-B718-C7ED84EC1D54}" sibTransId="{6DF5FD6B-94AC-431C-8CCE-45BA9880551B}"/>
    <dgm:cxn modelId="{65B03BAB-957F-4A51-BDCB-DDFDE573A112}" srcId="{2228F456-0980-466F-B077-9FC5F33181BE}" destId="{36B91608-AEC9-4D74-B51E-DC2ACB982E68}" srcOrd="3" destOrd="0" parTransId="{09444B53-7097-49EE-9622-55A8678C6E4F}" sibTransId="{BD03BB79-99F7-4954-992B-51C51926D4E2}"/>
    <dgm:cxn modelId="{F8B3D93F-17DC-471E-A43D-2489E22C1AEE}" srcId="{2228F456-0980-466F-B077-9FC5F33181BE}" destId="{61872669-4AF3-415B-BC15-A160814BE253}" srcOrd="2" destOrd="0" parTransId="{8B7C24A8-DAD0-4576-B744-AF1829543D74}" sibTransId="{C22E054D-298B-4C8F-A3CE-84AFCE463158}"/>
    <dgm:cxn modelId="{04247846-B978-4475-8B5D-8C1418D5D18C}" type="presParOf" srcId="{6ED6B2EC-B37C-4A3F-9C04-ED4D824EF6D8}" destId="{583D9EFA-B0DC-4DBD-8844-0FD9B7932D56}" srcOrd="0" destOrd="0" presId="urn:microsoft.com/office/officeart/2008/layout/VerticalCurvedList"/>
    <dgm:cxn modelId="{5FD9FACD-F601-456D-9F32-CCAF610C9209}" type="presParOf" srcId="{583D9EFA-B0DC-4DBD-8844-0FD9B7932D56}" destId="{EA33AD78-B78C-4758-AEF4-2A27F0E07284}" srcOrd="0" destOrd="0" presId="urn:microsoft.com/office/officeart/2008/layout/VerticalCurvedList"/>
    <dgm:cxn modelId="{AC4B5015-641C-410C-9A61-F1E39038EB2E}" type="presParOf" srcId="{EA33AD78-B78C-4758-AEF4-2A27F0E07284}" destId="{16F23E4D-71A0-4E0C-BA54-F1739707910A}" srcOrd="0" destOrd="0" presId="urn:microsoft.com/office/officeart/2008/layout/VerticalCurvedList"/>
    <dgm:cxn modelId="{2B1CADDE-D5A7-4BAB-B2FD-30CFDF7ADA75}" type="presParOf" srcId="{EA33AD78-B78C-4758-AEF4-2A27F0E07284}" destId="{D8D82690-76AE-4809-8580-F51740AF4AA2}" srcOrd="1" destOrd="0" presId="urn:microsoft.com/office/officeart/2008/layout/VerticalCurvedList"/>
    <dgm:cxn modelId="{DD3C4F56-078D-4223-B7FA-849A7C624C45}" type="presParOf" srcId="{EA33AD78-B78C-4758-AEF4-2A27F0E07284}" destId="{96A905D7-1DDE-4798-B7C5-710AD8D2BA29}" srcOrd="2" destOrd="0" presId="urn:microsoft.com/office/officeart/2008/layout/VerticalCurvedList"/>
    <dgm:cxn modelId="{B17FF6A8-9658-4F7F-8492-71899966514D}" type="presParOf" srcId="{EA33AD78-B78C-4758-AEF4-2A27F0E07284}" destId="{C69F073D-E809-4986-9EED-48AB0D46F469}" srcOrd="3" destOrd="0" presId="urn:microsoft.com/office/officeart/2008/layout/VerticalCurvedList"/>
    <dgm:cxn modelId="{8196B7A2-6B0D-4939-9EC2-8B7598240DCC}" type="presParOf" srcId="{583D9EFA-B0DC-4DBD-8844-0FD9B7932D56}" destId="{9A39E05E-F8E0-479E-AD5A-94B592DC8807}" srcOrd="1" destOrd="0" presId="urn:microsoft.com/office/officeart/2008/layout/VerticalCurvedList"/>
    <dgm:cxn modelId="{DB57FB7D-2C55-4443-9A38-026135D7A004}" type="presParOf" srcId="{583D9EFA-B0DC-4DBD-8844-0FD9B7932D56}" destId="{AC7D6034-4A90-4B03-8EB2-A41A6B06D981}" srcOrd="2" destOrd="0" presId="urn:microsoft.com/office/officeart/2008/layout/VerticalCurvedList"/>
    <dgm:cxn modelId="{FA74B754-B306-4B70-AF4B-07281EB1A5AB}" type="presParOf" srcId="{AC7D6034-4A90-4B03-8EB2-A41A6B06D981}" destId="{0D651B8A-B397-4877-B58E-B597033C250E}" srcOrd="0" destOrd="0" presId="urn:microsoft.com/office/officeart/2008/layout/VerticalCurvedList"/>
    <dgm:cxn modelId="{C903F7D4-62B2-4169-A42A-DF022423647D}" type="presParOf" srcId="{583D9EFA-B0DC-4DBD-8844-0FD9B7932D56}" destId="{47559CF3-D022-4E80-BB74-CCDDD40A1E10}" srcOrd="3" destOrd="0" presId="urn:microsoft.com/office/officeart/2008/layout/VerticalCurvedList"/>
    <dgm:cxn modelId="{33CFC234-3FE7-4EDF-9CF6-FB0E736BF04F}" type="presParOf" srcId="{583D9EFA-B0DC-4DBD-8844-0FD9B7932D56}" destId="{9A4EFBC6-B314-4B3E-B286-7E15F7666F7D}" srcOrd="4" destOrd="0" presId="urn:microsoft.com/office/officeart/2008/layout/VerticalCurvedList"/>
    <dgm:cxn modelId="{9EA2D505-8624-448C-BBE0-4A1A88434ACE}" type="presParOf" srcId="{9A4EFBC6-B314-4B3E-B286-7E15F7666F7D}" destId="{CC6CDAE0-E20D-451F-9620-B5F806C5CD09}" srcOrd="0" destOrd="0" presId="urn:microsoft.com/office/officeart/2008/layout/VerticalCurvedList"/>
    <dgm:cxn modelId="{08EB5B0C-6D4B-4507-8E2A-9EDDE8FCADDA}" type="presParOf" srcId="{583D9EFA-B0DC-4DBD-8844-0FD9B7932D56}" destId="{170C4DCA-DEC7-40B8-BAD0-6DFAA03F2C30}" srcOrd="5" destOrd="0" presId="urn:microsoft.com/office/officeart/2008/layout/VerticalCurvedList"/>
    <dgm:cxn modelId="{D870CA0D-6538-4E1E-AC40-77EB741FD246}" type="presParOf" srcId="{583D9EFA-B0DC-4DBD-8844-0FD9B7932D56}" destId="{B81EBD4D-F6D5-44BB-B5F4-BBC6FACC1E45}" srcOrd="6" destOrd="0" presId="urn:microsoft.com/office/officeart/2008/layout/VerticalCurvedList"/>
    <dgm:cxn modelId="{844AB263-F74E-4A62-9CE0-174B1A80E7EB}" type="presParOf" srcId="{B81EBD4D-F6D5-44BB-B5F4-BBC6FACC1E45}" destId="{7CA81F84-1900-4DB5-AFE2-FA0841AE74F4}" srcOrd="0" destOrd="0" presId="urn:microsoft.com/office/officeart/2008/layout/VerticalCurvedList"/>
    <dgm:cxn modelId="{A494E9BB-CBCD-481B-8E05-A9148E436E51}" type="presParOf" srcId="{583D9EFA-B0DC-4DBD-8844-0FD9B7932D56}" destId="{748F1766-CD05-415E-8A75-07F29A8AF2EE}" srcOrd="7" destOrd="0" presId="urn:microsoft.com/office/officeart/2008/layout/VerticalCurvedList"/>
    <dgm:cxn modelId="{7B155FAB-463E-4784-9821-F3E65332CEF3}" type="presParOf" srcId="{583D9EFA-B0DC-4DBD-8844-0FD9B7932D56}" destId="{4957198B-23FE-4F3F-8495-306305B96887}" srcOrd="8" destOrd="0" presId="urn:microsoft.com/office/officeart/2008/layout/VerticalCurvedList"/>
    <dgm:cxn modelId="{E8C964AB-1F7A-41FB-8755-DE66F1738E6A}" type="presParOf" srcId="{4957198B-23FE-4F3F-8495-306305B96887}" destId="{4D677E30-51CC-4048-A4B9-2E95133F5965}" srcOrd="0" destOrd="0" presId="urn:microsoft.com/office/officeart/2008/layout/VerticalCurvedList"/>
    <dgm:cxn modelId="{29656D8C-625B-4358-B90C-56002C56BEDC}" type="presParOf" srcId="{583D9EFA-B0DC-4DBD-8844-0FD9B7932D56}" destId="{3D9458C2-3CB9-4541-9F44-6C95FE1D80EE}" srcOrd="9" destOrd="0" presId="urn:microsoft.com/office/officeart/2008/layout/VerticalCurvedList"/>
    <dgm:cxn modelId="{26931C59-6BBA-4C36-AF77-E802591DFDFE}" type="presParOf" srcId="{583D9EFA-B0DC-4DBD-8844-0FD9B7932D56}" destId="{4CCEAA6D-719E-4A71-B9C9-034B3E4534F0}" srcOrd="10" destOrd="0" presId="urn:microsoft.com/office/officeart/2008/layout/VerticalCurvedList"/>
    <dgm:cxn modelId="{DEF57531-96B4-455B-89A5-AF34828C8BDD}" type="presParOf" srcId="{4CCEAA6D-719E-4A71-B9C9-034B3E4534F0}" destId="{5C7B934E-996A-44F5-BD09-E5F8E8FB9EE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82690-76AE-4809-8580-F51740AF4AA2}">
      <dsp:nvSpPr>
        <dsp:cNvPr id="0" name=""/>
        <dsp:cNvSpPr/>
      </dsp:nvSpPr>
      <dsp:spPr>
        <a:xfrm>
          <a:off x="-4645132" y="-712130"/>
          <a:ext cx="5533158" cy="5533158"/>
        </a:xfrm>
        <a:prstGeom prst="blockArc">
          <a:avLst>
            <a:gd name="adj1" fmla="val 18900000"/>
            <a:gd name="adj2" fmla="val 2700000"/>
            <a:gd name="adj3" fmla="val 413"/>
          </a:avLst>
        </a:pr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9E05E-F8E0-479E-AD5A-94B592DC8807}">
      <dsp:nvSpPr>
        <dsp:cNvPr id="0" name=""/>
        <dsp:cNvSpPr/>
      </dsp:nvSpPr>
      <dsp:spPr>
        <a:xfrm>
          <a:off x="408955" y="241999"/>
          <a:ext cx="8647936" cy="513776"/>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07810"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latin typeface="Arial" panose="020B0604020202020204" pitchFamily="34" charset="0"/>
              <a:ea typeface="+mn-ea"/>
              <a:cs typeface="Arial" panose="020B0604020202020204" pitchFamily="34" charset="0"/>
            </a:rPr>
            <a:t>I. </a:t>
          </a:r>
          <a:r>
            <a:rPr lang="en-US" sz="2800" kern="1200" dirty="0" err="1" smtClean="0">
              <a:latin typeface="Arial" panose="020B0604020202020204" pitchFamily="34" charset="0"/>
              <a:ea typeface="+mn-ea"/>
              <a:cs typeface="Arial" panose="020B0604020202020204" pitchFamily="34" charset="0"/>
            </a:rPr>
            <a:t>Giới</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thiệu</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đề</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tài</a:t>
          </a:r>
          <a:endParaRPr lang="en-US" sz="2800" kern="1200" dirty="0">
            <a:latin typeface="Arial" panose="020B0604020202020204" pitchFamily="34" charset="0"/>
            <a:ea typeface="+mn-ea"/>
            <a:cs typeface="Arial" panose="020B0604020202020204" pitchFamily="34" charset="0"/>
          </a:endParaRPr>
        </a:p>
      </dsp:txBody>
      <dsp:txXfrm>
        <a:off x="408955" y="241999"/>
        <a:ext cx="8647936" cy="513776"/>
      </dsp:txXfrm>
    </dsp:sp>
    <dsp:sp modelId="{0D651B8A-B397-4877-B58E-B597033C250E}">
      <dsp:nvSpPr>
        <dsp:cNvPr id="0" name=""/>
        <dsp:cNvSpPr/>
      </dsp:nvSpPr>
      <dsp:spPr>
        <a:xfrm>
          <a:off x="67576" y="192501"/>
          <a:ext cx="642220" cy="642220"/>
        </a:xfrm>
        <a:prstGeom prst="ellipse">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sp>
    <dsp:sp modelId="{47559CF3-D022-4E80-BB74-CCDDD40A1E10}">
      <dsp:nvSpPr>
        <dsp:cNvPr id="0" name=""/>
        <dsp:cNvSpPr/>
      </dsp:nvSpPr>
      <dsp:spPr>
        <a:xfrm>
          <a:off x="756844" y="1027142"/>
          <a:ext cx="8349432" cy="513776"/>
        </a:xfrm>
        <a:prstGeom prst="rect">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07810"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latin typeface="Arial" panose="020B0604020202020204" pitchFamily="34" charset="0"/>
              <a:ea typeface="+mn-ea"/>
              <a:cs typeface="Arial" panose="020B0604020202020204" pitchFamily="34" charset="0"/>
            </a:rPr>
            <a:t>II. </a:t>
          </a:r>
          <a:r>
            <a:rPr lang="en-US" sz="2800" kern="1200" dirty="0" err="1" smtClean="0">
              <a:latin typeface="Arial" panose="020B0604020202020204" pitchFamily="34" charset="0"/>
              <a:ea typeface="+mn-ea"/>
              <a:cs typeface="Arial" panose="020B0604020202020204" pitchFamily="34" charset="0"/>
            </a:rPr>
            <a:t>Giải</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pháp</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thực</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hiện</a:t>
          </a:r>
          <a:endParaRPr lang="en-US" sz="2800" kern="1200" dirty="0">
            <a:latin typeface="Arial" panose="020B0604020202020204" pitchFamily="34" charset="0"/>
            <a:ea typeface="+mn-ea"/>
            <a:cs typeface="Arial" panose="020B0604020202020204" pitchFamily="34" charset="0"/>
          </a:endParaRPr>
        </a:p>
      </dsp:txBody>
      <dsp:txXfrm>
        <a:off x="756844" y="1027142"/>
        <a:ext cx="8349432" cy="513776"/>
      </dsp:txXfrm>
    </dsp:sp>
    <dsp:sp modelId="{CC6CDAE0-E20D-451F-9620-B5F806C5CD09}">
      <dsp:nvSpPr>
        <dsp:cNvPr id="0" name=""/>
        <dsp:cNvSpPr/>
      </dsp:nvSpPr>
      <dsp:spPr>
        <a:xfrm>
          <a:off x="435733" y="962920"/>
          <a:ext cx="642220" cy="642220"/>
        </a:xfrm>
        <a:prstGeom prst="ellipse">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sp>
    <dsp:sp modelId="{170C4DCA-DEC7-40B8-BAD0-6DFAA03F2C30}">
      <dsp:nvSpPr>
        <dsp:cNvPr id="0" name=""/>
        <dsp:cNvSpPr/>
      </dsp:nvSpPr>
      <dsp:spPr>
        <a:xfrm>
          <a:off x="869839" y="1797560"/>
          <a:ext cx="8236438" cy="513776"/>
        </a:xfrm>
        <a:prstGeom prst="rect">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07810"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latin typeface="Arial" panose="020B0604020202020204" pitchFamily="34" charset="0"/>
              <a:ea typeface="+mn-ea"/>
              <a:cs typeface="Arial" panose="020B0604020202020204" pitchFamily="34" charset="0"/>
            </a:rPr>
            <a:t>III. </a:t>
          </a:r>
          <a:r>
            <a:rPr lang="en-US" sz="2800" kern="1200" dirty="0" err="1" smtClean="0">
              <a:latin typeface="Arial" panose="020B0604020202020204" pitchFamily="34" charset="0"/>
              <a:ea typeface="+mn-ea"/>
              <a:cs typeface="Arial" panose="020B0604020202020204" pitchFamily="34" charset="0"/>
            </a:rPr>
            <a:t>Bài</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toán</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quản</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lý</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và</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bán</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hàng</a:t>
          </a:r>
          <a:endParaRPr lang="en-US" sz="2800" kern="1200" dirty="0">
            <a:latin typeface="Arial" panose="020B0604020202020204" pitchFamily="34" charset="0"/>
            <a:ea typeface="+mn-ea"/>
            <a:cs typeface="Arial" panose="020B0604020202020204" pitchFamily="34" charset="0"/>
          </a:endParaRPr>
        </a:p>
      </dsp:txBody>
      <dsp:txXfrm>
        <a:off x="869839" y="1797560"/>
        <a:ext cx="8236438" cy="513776"/>
      </dsp:txXfrm>
    </dsp:sp>
    <dsp:sp modelId="{7CA81F84-1900-4DB5-AFE2-FA0841AE74F4}">
      <dsp:nvSpPr>
        <dsp:cNvPr id="0" name=""/>
        <dsp:cNvSpPr/>
      </dsp:nvSpPr>
      <dsp:spPr>
        <a:xfrm>
          <a:off x="548728" y="1733338"/>
          <a:ext cx="642220" cy="642220"/>
        </a:xfrm>
        <a:prstGeom prst="ellipse">
          <a:avLst/>
        </a:prstGeom>
        <a:solidFill>
          <a:schemeClr val="lt1">
            <a:hueOff val="0"/>
            <a:satOff val="0"/>
            <a:lumOff val="0"/>
            <a:alphaOff val="0"/>
          </a:schemeClr>
        </a:solidFill>
        <a:ln w="9525" cap="rnd" cmpd="sng" algn="ctr">
          <a:solidFill>
            <a:schemeClr val="accent4">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sp>
    <dsp:sp modelId="{748F1766-CD05-415E-8A75-07F29A8AF2EE}">
      <dsp:nvSpPr>
        <dsp:cNvPr id="0" name=""/>
        <dsp:cNvSpPr/>
      </dsp:nvSpPr>
      <dsp:spPr>
        <a:xfrm>
          <a:off x="756844" y="2567979"/>
          <a:ext cx="8349432" cy="513776"/>
        </a:xfrm>
        <a:prstGeom prst="rect">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07810"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latin typeface="Arial" panose="020B0604020202020204" pitchFamily="34" charset="0"/>
              <a:ea typeface="+mn-ea"/>
              <a:cs typeface="Arial" panose="020B0604020202020204" pitchFamily="34" charset="0"/>
            </a:rPr>
            <a:t>IV. </a:t>
          </a:r>
          <a:r>
            <a:rPr lang="en-US" sz="2800" kern="1200" dirty="0" err="1" smtClean="0">
              <a:latin typeface="Arial" panose="020B0604020202020204" pitchFamily="34" charset="0"/>
              <a:ea typeface="+mn-ea"/>
              <a:cs typeface="Arial" panose="020B0604020202020204" pitchFamily="34" charset="0"/>
            </a:rPr>
            <a:t>Kết</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quả</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đạt</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được</a:t>
          </a:r>
          <a:endParaRPr lang="en-US" sz="2800" kern="1200" dirty="0">
            <a:latin typeface="Arial" panose="020B0604020202020204" pitchFamily="34" charset="0"/>
            <a:ea typeface="+mn-ea"/>
            <a:cs typeface="Arial" panose="020B0604020202020204" pitchFamily="34" charset="0"/>
          </a:endParaRPr>
        </a:p>
      </dsp:txBody>
      <dsp:txXfrm>
        <a:off x="756844" y="2567979"/>
        <a:ext cx="8349432" cy="513776"/>
      </dsp:txXfrm>
    </dsp:sp>
    <dsp:sp modelId="{4D677E30-51CC-4048-A4B9-2E95133F5965}">
      <dsp:nvSpPr>
        <dsp:cNvPr id="0" name=""/>
        <dsp:cNvSpPr/>
      </dsp:nvSpPr>
      <dsp:spPr>
        <a:xfrm>
          <a:off x="435733" y="2503756"/>
          <a:ext cx="642220" cy="642220"/>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sp>
    <dsp:sp modelId="{3D9458C2-3CB9-4541-9F44-6C95FE1D80EE}">
      <dsp:nvSpPr>
        <dsp:cNvPr id="0" name=""/>
        <dsp:cNvSpPr/>
      </dsp:nvSpPr>
      <dsp:spPr>
        <a:xfrm>
          <a:off x="388687" y="3338397"/>
          <a:ext cx="8717590" cy="513776"/>
        </a:xfrm>
        <a:prstGeom prst="rect">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07810"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latin typeface="Arial" panose="020B0604020202020204" pitchFamily="34" charset="0"/>
              <a:ea typeface="+mn-ea"/>
              <a:cs typeface="Arial" panose="020B0604020202020204" pitchFamily="34" charset="0"/>
            </a:rPr>
            <a:t>V. </a:t>
          </a:r>
          <a:r>
            <a:rPr lang="en-US" sz="2800" kern="1200" dirty="0" err="1" smtClean="0">
              <a:latin typeface="Arial" panose="020B0604020202020204" pitchFamily="34" charset="0"/>
              <a:ea typeface="+mn-ea"/>
              <a:cs typeface="Arial" panose="020B0604020202020204" pitchFamily="34" charset="0"/>
            </a:rPr>
            <a:t>Đánh</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giá</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và</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hướng</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phát</a:t>
          </a:r>
          <a:r>
            <a:rPr lang="en-US" sz="2800" kern="1200" dirty="0" smtClean="0">
              <a:latin typeface="Arial" panose="020B0604020202020204" pitchFamily="34" charset="0"/>
              <a:ea typeface="+mn-ea"/>
              <a:cs typeface="Arial" panose="020B0604020202020204" pitchFamily="34" charset="0"/>
            </a:rPr>
            <a:t> </a:t>
          </a:r>
          <a:r>
            <a:rPr lang="en-US" sz="2800" kern="1200" dirty="0" err="1" smtClean="0">
              <a:latin typeface="Arial" panose="020B0604020202020204" pitchFamily="34" charset="0"/>
              <a:ea typeface="+mn-ea"/>
              <a:cs typeface="Arial" panose="020B0604020202020204" pitchFamily="34" charset="0"/>
            </a:rPr>
            <a:t>triển</a:t>
          </a:r>
          <a:endParaRPr lang="en-US" sz="2800" kern="1200" dirty="0">
            <a:latin typeface="Arial" panose="020B0604020202020204" pitchFamily="34" charset="0"/>
            <a:ea typeface="+mn-ea"/>
            <a:cs typeface="Arial" panose="020B0604020202020204" pitchFamily="34" charset="0"/>
          </a:endParaRPr>
        </a:p>
      </dsp:txBody>
      <dsp:txXfrm>
        <a:off x="388687" y="3338397"/>
        <a:ext cx="8717590" cy="513776"/>
      </dsp:txXfrm>
    </dsp:sp>
    <dsp:sp modelId="{5C7B934E-996A-44F5-BD09-E5F8E8FB9EED}">
      <dsp:nvSpPr>
        <dsp:cNvPr id="0" name=""/>
        <dsp:cNvSpPr/>
      </dsp:nvSpPr>
      <dsp:spPr>
        <a:xfrm>
          <a:off x="67576" y="3274175"/>
          <a:ext cx="642220" cy="642220"/>
        </a:xfrm>
        <a:prstGeom prst="ellipse">
          <a:avLst/>
        </a:prstGeom>
        <a:solidFill>
          <a:schemeClr val="lt1">
            <a:hueOff val="0"/>
            <a:satOff val="0"/>
            <a:lumOff val="0"/>
            <a:alphaOff val="0"/>
          </a:schemeClr>
        </a:solidFill>
        <a:ln w="9525" cap="rnd" cmpd="sng" algn="ctr">
          <a:solidFill>
            <a:schemeClr val="accent6">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AC24E-AD16-4942-BF10-4A245DFD039B}" type="datetimeFigureOut">
              <a:rPr lang="en-US" smtClean="0"/>
              <a:t>04/07/2017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B4113-90D0-43E5-8041-DB242AAF3BB3}" type="slidenum">
              <a:rPr lang="en-US" smtClean="0"/>
              <a:t>‹#›</a:t>
            </a:fld>
            <a:endParaRPr lang="en-US"/>
          </a:p>
        </p:txBody>
      </p:sp>
    </p:spTree>
    <p:extLst>
      <p:ext uri="{BB962C8B-B14F-4D97-AF65-F5344CB8AC3E}">
        <p14:creationId xmlns:p14="http://schemas.microsoft.com/office/powerpoint/2010/main" val="21911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xin</a:t>
            </a:r>
            <a:r>
              <a:rPr lang="en-US" baseline="0" dirty="0" smtClean="0"/>
              <a:t> </a:t>
            </a:r>
            <a:r>
              <a:rPr lang="en-US" baseline="0" dirty="0" err="1" smtClean="0"/>
              <a:t>chào</a:t>
            </a:r>
            <a:r>
              <a:rPr lang="en-US" baseline="0" dirty="0" smtClean="0"/>
              <a:t> </a:t>
            </a:r>
            <a:r>
              <a:rPr lang="en-US" baseline="0" dirty="0" err="1" smtClean="0"/>
              <a:t>Thầy</a:t>
            </a:r>
            <a:r>
              <a:rPr lang="en-US" baseline="0" dirty="0" smtClean="0"/>
              <a:t>, </a:t>
            </a:r>
            <a:r>
              <a:rPr lang="en-US" baseline="0" dirty="0" err="1" smtClean="0"/>
              <a:t>quý</a:t>
            </a:r>
            <a:r>
              <a:rPr lang="en-US" baseline="0" dirty="0" smtClean="0"/>
              <a:t> </a:t>
            </a:r>
            <a:r>
              <a:rPr lang="en-US" baseline="0" dirty="0" err="1" smtClean="0"/>
              <a:t>khách</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Nhóm</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gồm</a:t>
            </a:r>
            <a:r>
              <a:rPr lang="en-US" baseline="0" dirty="0" smtClean="0"/>
              <a:t> </a:t>
            </a:r>
            <a:r>
              <a:rPr lang="en-US" baseline="0" dirty="0" err="1" smtClean="0"/>
              <a:t>Lê</a:t>
            </a:r>
            <a:r>
              <a:rPr lang="en-US" baseline="0" dirty="0" smtClean="0"/>
              <a:t> </a:t>
            </a:r>
            <a:r>
              <a:rPr lang="en-US" baseline="0" dirty="0" err="1" smtClean="0"/>
              <a:t>Huy</a:t>
            </a:r>
            <a:r>
              <a:rPr lang="en-US" baseline="0" dirty="0" smtClean="0"/>
              <a:t> </a:t>
            </a:r>
            <a:r>
              <a:rPr lang="en-US" baseline="0" dirty="0" err="1" smtClean="0"/>
              <a:t>Sinh</a:t>
            </a:r>
            <a:r>
              <a:rPr lang="en-US" baseline="0" dirty="0" smtClean="0"/>
              <a:t> – </a:t>
            </a:r>
            <a:r>
              <a:rPr lang="en-US" baseline="0" dirty="0" err="1" smtClean="0"/>
              <a:t>Nguyễn</a:t>
            </a:r>
            <a:r>
              <a:rPr lang="en-US" baseline="0" dirty="0" smtClean="0"/>
              <a:t> </a:t>
            </a:r>
            <a:r>
              <a:rPr lang="en-US" baseline="0" dirty="0" err="1" smtClean="0"/>
              <a:t>Hoàng</a:t>
            </a:r>
            <a:r>
              <a:rPr lang="en-US" baseline="0" dirty="0" smtClean="0"/>
              <a:t> </a:t>
            </a:r>
            <a:r>
              <a:rPr lang="en-US" baseline="0" dirty="0" err="1" smtClean="0"/>
              <a:t>Đức</a:t>
            </a:r>
            <a:r>
              <a:rPr lang="en-US" baseline="0" dirty="0" smtClean="0"/>
              <a:t>. </a:t>
            </a:r>
            <a:r>
              <a:rPr lang="en-US" baseline="0" dirty="0" err="1" smtClean="0"/>
              <a:t>Đến</a:t>
            </a:r>
            <a:r>
              <a:rPr lang="en-US" baseline="0" dirty="0" smtClean="0"/>
              <a:t> </a:t>
            </a:r>
            <a:r>
              <a:rPr lang="en-US" baseline="0" dirty="0" err="1" smtClean="0"/>
              <a:t>từ</a:t>
            </a:r>
            <a:r>
              <a:rPr lang="en-US" baseline="0" dirty="0" smtClean="0"/>
              <a:t> </a:t>
            </a:r>
            <a:r>
              <a:rPr lang="en-US" baseline="0" dirty="0" err="1" smtClean="0"/>
              <a:t>lớp</a:t>
            </a:r>
            <a:r>
              <a:rPr lang="en-US" baseline="0" dirty="0" smtClean="0"/>
              <a:t> 13 </a:t>
            </a:r>
            <a:r>
              <a:rPr lang="en-US" baseline="0" dirty="0" err="1" smtClean="0"/>
              <a:t>Cử</a:t>
            </a:r>
            <a:r>
              <a:rPr lang="en-US" baseline="0" dirty="0" smtClean="0"/>
              <a:t> </a:t>
            </a:r>
            <a:r>
              <a:rPr lang="en-US" baseline="0" dirty="0" err="1" smtClean="0"/>
              <a:t>nhân</a:t>
            </a:r>
            <a:r>
              <a:rPr lang="en-US" baseline="0" dirty="0" smtClean="0"/>
              <a:t> </a:t>
            </a:r>
            <a:r>
              <a:rPr lang="en-US" baseline="0" dirty="0" err="1" smtClean="0"/>
              <a:t>tài</a:t>
            </a:r>
            <a:r>
              <a:rPr lang="en-US" baseline="0" dirty="0" smtClean="0"/>
              <a:t> </a:t>
            </a:r>
            <a:r>
              <a:rPr lang="en-US" baseline="0" dirty="0" err="1" smtClean="0"/>
              <a:t>năng</a:t>
            </a:r>
            <a:r>
              <a:rPr lang="en-US" baseline="0" dirty="0" smtClean="0"/>
              <a:t> </a:t>
            </a:r>
            <a:r>
              <a:rPr lang="en-US" baseline="0" dirty="0" err="1" smtClean="0"/>
              <a:t>Khoa</a:t>
            </a:r>
            <a:r>
              <a:rPr lang="en-US" baseline="0" dirty="0" smtClean="0"/>
              <a:t> CNTT, </a:t>
            </a:r>
            <a:r>
              <a:rPr lang="en-US" baseline="0" dirty="0" err="1" smtClean="0"/>
              <a:t>trường</a:t>
            </a:r>
            <a:r>
              <a:rPr lang="en-US" baseline="0" dirty="0" smtClean="0"/>
              <a:t> KHTN</a:t>
            </a:r>
          </a:p>
          <a:p>
            <a:r>
              <a:rPr lang="en-US" baseline="0" dirty="0" err="1" smtClean="0"/>
              <a:t>Hôm</a:t>
            </a:r>
            <a:r>
              <a:rPr lang="en-US" baseline="0" dirty="0" smtClean="0"/>
              <a:t> nay </a:t>
            </a:r>
            <a:r>
              <a:rPr lang="en-US" baseline="0" dirty="0" err="1" smtClean="0"/>
              <a:t>nhóm</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để</a:t>
            </a:r>
            <a:r>
              <a:rPr lang="en-US" baseline="0" dirty="0" smtClean="0"/>
              <a:t> </a:t>
            </a:r>
            <a:r>
              <a:rPr lang="en-US" baseline="0" dirty="0" err="1" smtClean="0"/>
              <a:t>tài</a:t>
            </a:r>
            <a:r>
              <a:rPr lang="en-US" baseline="0" dirty="0" smtClean="0"/>
              <a:t> </a:t>
            </a:r>
            <a:r>
              <a:rPr lang="en-US" baseline="0" dirty="0" err="1" smtClean="0"/>
              <a:t>luận</a:t>
            </a:r>
            <a:r>
              <a:rPr lang="en-US" baseline="0" dirty="0" smtClean="0"/>
              <a:t> </a:t>
            </a:r>
            <a:r>
              <a:rPr lang="en-US" baseline="0" dirty="0" err="1" smtClean="0"/>
              <a:t>văn</a:t>
            </a:r>
            <a:r>
              <a:rPr lang="en-US" baseline="0" dirty="0" smtClean="0"/>
              <a:t> </a:t>
            </a:r>
            <a:r>
              <a:rPr lang="en-US" baseline="0" dirty="0" err="1" smtClean="0"/>
              <a:t>về</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p>
          <a:p>
            <a:r>
              <a:rPr lang="en-US" baseline="0" dirty="0" err="1" smtClean="0"/>
              <a:t>Với</a:t>
            </a:r>
            <a:r>
              <a:rPr lang="en-US" baseline="0" dirty="0" smtClean="0"/>
              <a:t> </a:t>
            </a:r>
            <a:r>
              <a:rPr lang="en-US" baseline="0" dirty="0" err="1" smtClean="0"/>
              <a:t>sự</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của</a:t>
            </a:r>
            <a:r>
              <a:rPr lang="en-US" baseline="0" dirty="0" smtClean="0"/>
              <a:t> </a:t>
            </a:r>
            <a:r>
              <a:rPr lang="en-US" baseline="0" dirty="0" err="1" smtClean="0"/>
              <a:t>Thầy</a:t>
            </a:r>
            <a:r>
              <a:rPr lang="en-US" baseline="0" dirty="0" smtClean="0"/>
              <a:t>, TS. </a:t>
            </a:r>
            <a:r>
              <a:rPr lang="en-US" baseline="0" dirty="0" err="1" smtClean="0"/>
              <a:t>Đinh</a:t>
            </a:r>
            <a:r>
              <a:rPr lang="en-US" baseline="0" dirty="0" smtClean="0"/>
              <a:t> </a:t>
            </a:r>
            <a:r>
              <a:rPr lang="en-US" baseline="0" dirty="0" err="1" smtClean="0"/>
              <a:t>Bá</a:t>
            </a:r>
            <a:r>
              <a:rPr lang="en-US" baseline="0" dirty="0" smtClean="0"/>
              <a:t> </a:t>
            </a:r>
            <a:r>
              <a:rPr lang="en-US" baseline="0" dirty="0" err="1" smtClean="0"/>
              <a:t>Tiến</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1</a:t>
            </a:fld>
            <a:endParaRPr lang="en-US"/>
          </a:p>
        </p:txBody>
      </p:sp>
    </p:spTree>
    <p:extLst>
      <p:ext uri="{BB962C8B-B14F-4D97-AF65-F5344CB8AC3E}">
        <p14:creationId xmlns:p14="http://schemas.microsoft.com/office/powerpoint/2010/main" val="222443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nhóm</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trên</a:t>
            </a:r>
            <a:r>
              <a:rPr lang="en-US" baseline="0" dirty="0" smtClean="0"/>
              <a:t> </a:t>
            </a:r>
            <a:r>
              <a:rPr lang="en-US" baseline="0" dirty="0" err="1" smtClean="0"/>
              <a:t>Ipad</a:t>
            </a:r>
            <a:endParaRPr lang="en-US" baseline="0" dirty="0" smtClean="0"/>
          </a:p>
          <a:p>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chi </a:t>
            </a:r>
            <a:r>
              <a:rPr lang="en-US" baseline="0" dirty="0" err="1" smtClean="0"/>
              <a:t>nhánh</a:t>
            </a:r>
            <a:r>
              <a:rPr lang="en-US" baseline="0" dirty="0" smtClean="0"/>
              <a:t> </a:t>
            </a:r>
            <a:r>
              <a:rPr lang="en-US" baseline="0" dirty="0" err="1" smtClean="0"/>
              <a:t>và</a:t>
            </a:r>
            <a:r>
              <a:rPr lang="en-US" baseline="0" dirty="0" smtClean="0"/>
              <a:t> </a:t>
            </a:r>
            <a:r>
              <a:rPr lang="en-US" baseline="0" dirty="0" err="1" smtClean="0"/>
              <a:t>nhân</a:t>
            </a:r>
            <a:r>
              <a:rPr lang="en-US" baseline="0" dirty="0" smtClean="0"/>
              <a:t> </a:t>
            </a:r>
            <a:r>
              <a:rPr lang="en-US" baseline="0" dirty="0" err="1" smtClean="0"/>
              <a:t>viên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a:t>
            </a:r>
          </a:p>
          <a:p>
            <a:r>
              <a:rPr lang="en-US" baseline="0" dirty="0" err="1" smtClean="0"/>
              <a:t>Bao</a:t>
            </a:r>
            <a:r>
              <a:rPr lang="en-US" baseline="0" dirty="0" smtClean="0"/>
              <a:t> </a:t>
            </a:r>
            <a:r>
              <a:rPr lang="en-US" baseline="0" dirty="0" err="1" smtClean="0"/>
              <a:t>gồm</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10</a:t>
            </a:fld>
            <a:endParaRPr lang="en-US"/>
          </a:p>
        </p:txBody>
      </p:sp>
    </p:spTree>
    <p:extLst>
      <p:ext uri="{BB962C8B-B14F-4D97-AF65-F5344CB8AC3E}">
        <p14:creationId xmlns:p14="http://schemas.microsoft.com/office/powerpoint/2010/main" val="389483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nhóm</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server </a:t>
            </a:r>
            <a:r>
              <a:rPr lang="en-US" baseline="0" dirty="0" err="1" smtClean="0"/>
              <a:t>là</a:t>
            </a:r>
            <a:r>
              <a:rPr lang="en-US" baseline="0" dirty="0" smtClean="0"/>
              <a:t> </a:t>
            </a:r>
            <a:r>
              <a:rPr lang="en-US" baseline="0" dirty="0" err="1" smtClean="0"/>
              <a:t>google</a:t>
            </a:r>
            <a:r>
              <a:rPr lang="en-US" baseline="0" dirty="0" smtClean="0"/>
              <a:t> firebase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của</a:t>
            </a:r>
            <a:r>
              <a:rPr lang="en-US" baseline="0" dirty="0" smtClean="0"/>
              <a:t> </a:t>
            </a:r>
            <a:r>
              <a:rPr lang="en-US" baseline="0" dirty="0" err="1" smtClean="0"/>
              <a:t>phía</a:t>
            </a:r>
            <a:r>
              <a:rPr lang="en-US" baseline="0" dirty="0" smtClean="0"/>
              <a:t> client.</a:t>
            </a:r>
          </a:p>
          <a:p>
            <a:r>
              <a:rPr lang="en-US" baseline="0" dirty="0" smtClean="0"/>
              <a:t>Client </a:t>
            </a:r>
            <a:r>
              <a:rPr lang="en-US" baseline="0" dirty="0" err="1" smtClean="0"/>
              <a:t>gồm</a:t>
            </a:r>
            <a:r>
              <a:rPr lang="en-US" baseline="0" dirty="0" smtClean="0"/>
              <a:t> </a:t>
            </a:r>
            <a:r>
              <a:rPr lang="en-US" baseline="0" dirty="0" err="1" smtClean="0"/>
              <a:t>hai</a:t>
            </a:r>
            <a:r>
              <a:rPr lang="en-US" baseline="0" dirty="0" smtClean="0"/>
              <a:t> </a:t>
            </a:r>
            <a:r>
              <a:rPr lang="en-US" baseline="0" dirty="0" err="1" smtClean="0"/>
              <a:t>phần</a:t>
            </a:r>
            <a:r>
              <a:rPr lang="en-US" baseline="0" dirty="0" smtClean="0"/>
              <a:t> </a:t>
            </a:r>
            <a:r>
              <a:rPr lang="en-US" baseline="0" dirty="0" err="1" smtClean="0"/>
              <a:t>là</a:t>
            </a:r>
            <a:r>
              <a:rPr lang="en-US" baseline="0" dirty="0" smtClean="0"/>
              <a:t> web </a:t>
            </a:r>
            <a:r>
              <a:rPr lang="en-US" baseline="0" dirty="0" err="1" smtClean="0"/>
              <a:t>và</a:t>
            </a:r>
            <a:r>
              <a:rPr lang="en-US" baseline="0" dirty="0" smtClean="0"/>
              <a:t> app.</a:t>
            </a:r>
          </a:p>
          <a:p>
            <a:r>
              <a:rPr lang="en-US" baseline="0" dirty="0" smtClean="0"/>
              <a:t>- Web </a:t>
            </a:r>
            <a:r>
              <a:rPr lang="en-US" baseline="0" dirty="0" err="1" smtClean="0"/>
              <a:t>viết</a:t>
            </a:r>
            <a:r>
              <a:rPr lang="en-US" baseline="0" dirty="0" smtClean="0"/>
              <a:t> </a:t>
            </a:r>
            <a:r>
              <a:rPr lang="en-US" baseline="0" dirty="0" err="1" smtClean="0"/>
              <a:t>bằng</a:t>
            </a:r>
            <a:r>
              <a:rPr lang="en-US" baseline="0" dirty="0" smtClean="0"/>
              <a:t> </a:t>
            </a:r>
            <a:r>
              <a:rPr lang="en-US" baseline="0" dirty="0" err="1" smtClean="0"/>
              <a:t>ngôn</a:t>
            </a:r>
            <a:r>
              <a:rPr lang="en-US" baseline="0" dirty="0" smtClean="0"/>
              <a:t> </a:t>
            </a:r>
            <a:r>
              <a:rPr lang="en-US" baseline="0" dirty="0" err="1" smtClean="0"/>
              <a:t>ngữ</a:t>
            </a:r>
            <a:r>
              <a:rPr lang="en-US" baseline="0" dirty="0" smtClean="0"/>
              <a:t> </a:t>
            </a:r>
            <a:r>
              <a:rPr lang="en-US" baseline="0" dirty="0" err="1" smtClean="0"/>
              <a:t>javacript</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ở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hàng</a:t>
            </a:r>
            <a:endParaRPr lang="en-US" baseline="0" dirty="0" smtClean="0"/>
          </a:p>
          <a:p>
            <a:r>
              <a:rPr lang="en-US" baseline="0" dirty="0" smtClean="0"/>
              <a:t>-  App </a:t>
            </a:r>
            <a:r>
              <a:rPr lang="en-US" baseline="0" dirty="0" err="1" smtClean="0"/>
              <a:t>viết</a:t>
            </a:r>
            <a:r>
              <a:rPr lang="en-US" baseline="0" dirty="0" smtClean="0"/>
              <a:t> </a:t>
            </a:r>
            <a:r>
              <a:rPr lang="en-US" baseline="0" dirty="0" err="1" smtClean="0"/>
              <a:t>bằng</a:t>
            </a:r>
            <a:r>
              <a:rPr lang="en-US" baseline="0" dirty="0" smtClean="0"/>
              <a:t> </a:t>
            </a:r>
            <a:r>
              <a:rPr lang="en-US" baseline="0" dirty="0" err="1" smtClean="0"/>
              <a:t>Swiff</a:t>
            </a:r>
            <a:r>
              <a:rPr lang="en-US" baseline="0" dirty="0" smtClean="0"/>
              <a:t> </a:t>
            </a:r>
            <a:r>
              <a:rPr lang="en-US" baseline="0" dirty="0" err="1" smtClean="0"/>
              <a:t>trên</a:t>
            </a:r>
            <a:r>
              <a:rPr lang="en-US" baseline="0" dirty="0" smtClean="0"/>
              <a:t> </a:t>
            </a:r>
            <a:r>
              <a:rPr lang="en-US" baseline="0" dirty="0" err="1" smtClean="0"/>
              <a:t>nền</a:t>
            </a:r>
            <a:r>
              <a:rPr lang="en-US" baseline="0" dirty="0" smtClean="0"/>
              <a:t> </a:t>
            </a:r>
            <a:r>
              <a:rPr lang="en-US" baseline="0" dirty="0" err="1" smtClean="0"/>
              <a:t>tảng</a:t>
            </a:r>
            <a:r>
              <a:rPr lang="en-US" baseline="0" dirty="0" smtClean="0"/>
              <a:t> IOS.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ở chi </a:t>
            </a:r>
            <a:r>
              <a:rPr lang="en-US" baseline="0" dirty="0" err="1" smtClean="0"/>
              <a:t>nhánh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11</a:t>
            </a:fld>
            <a:endParaRPr lang="en-US"/>
          </a:p>
        </p:txBody>
      </p:sp>
    </p:spTree>
    <p:extLst>
      <p:ext uri="{BB962C8B-B14F-4D97-AF65-F5344CB8AC3E}">
        <p14:creationId xmlns:p14="http://schemas.microsoft.com/office/powerpoint/2010/main" val="1008909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12</a:t>
            </a:fld>
            <a:endParaRPr lang="en-US"/>
          </a:p>
        </p:txBody>
      </p:sp>
    </p:spTree>
    <p:extLst>
      <p:ext uri="{BB962C8B-B14F-4D97-AF65-F5344CB8AC3E}">
        <p14:creationId xmlns:p14="http://schemas.microsoft.com/office/powerpoint/2010/main" val="1145591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13</a:t>
            </a:fld>
            <a:endParaRPr lang="en-US"/>
          </a:p>
        </p:txBody>
      </p:sp>
    </p:spTree>
    <p:extLst>
      <p:ext uri="{BB962C8B-B14F-4D97-AF65-F5344CB8AC3E}">
        <p14:creationId xmlns:p14="http://schemas.microsoft.com/office/powerpoint/2010/main" val="124475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14</a:t>
            </a:fld>
            <a:endParaRPr lang="en-US"/>
          </a:p>
        </p:txBody>
      </p:sp>
    </p:spTree>
    <p:extLst>
      <p:ext uri="{BB962C8B-B14F-4D97-AF65-F5344CB8AC3E}">
        <p14:creationId xmlns:p14="http://schemas.microsoft.com/office/powerpoint/2010/main" val="37186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15</a:t>
            </a:fld>
            <a:endParaRPr lang="en-US"/>
          </a:p>
        </p:txBody>
      </p:sp>
    </p:spTree>
    <p:extLst>
      <p:ext uri="{BB962C8B-B14F-4D97-AF65-F5344CB8AC3E}">
        <p14:creationId xmlns:p14="http://schemas.microsoft.com/office/powerpoint/2010/main" val="1934715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16</a:t>
            </a:fld>
            <a:endParaRPr lang="en-US"/>
          </a:p>
        </p:txBody>
      </p:sp>
    </p:spTree>
    <p:extLst>
      <p:ext uri="{BB962C8B-B14F-4D97-AF65-F5344CB8AC3E}">
        <p14:creationId xmlns:p14="http://schemas.microsoft.com/office/powerpoint/2010/main" val="1734906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17</a:t>
            </a:fld>
            <a:endParaRPr lang="en-US"/>
          </a:p>
        </p:txBody>
      </p:sp>
    </p:spTree>
    <p:extLst>
      <p:ext uri="{BB962C8B-B14F-4D97-AF65-F5344CB8AC3E}">
        <p14:creationId xmlns:p14="http://schemas.microsoft.com/office/powerpoint/2010/main" val="104953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18</a:t>
            </a:fld>
            <a:endParaRPr lang="en-US"/>
          </a:p>
        </p:txBody>
      </p:sp>
    </p:spTree>
    <p:extLst>
      <p:ext uri="{BB962C8B-B14F-4D97-AF65-F5344CB8AC3E}">
        <p14:creationId xmlns:p14="http://schemas.microsoft.com/office/powerpoint/2010/main" val="150647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19</a:t>
            </a:fld>
            <a:endParaRPr lang="en-US"/>
          </a:p>
        </p:txBody>
      </p:sp>
    </p:spTree>
    <p:extLst>
      <p:ext uri="{BB962C8B-B14F-4D97-AF65-F5344CB8AC3E}">
        <p14:creationId xmlns:p14="http://schemas.microsoft.com/office/powerpoint/2010/main" val="51373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Nội</a:t>
            </a:r>
            <a:r>
              <a:rPr lang="en-US" baseline="0" dirty="0" smtClean="0"/>
              <a:t> dung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muốn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tới</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gồm</a:t>
            </a:r>
            <a:r>
              <a:rPr lang="en-US" baseline="0" dirty="0" smtClean="0"/>
              <a:t>: </a:t>
            </a:r>
          </a:p>
          <a:p>
            <a:pPr marL="171450" indent="-171450">
              <a:buFontTx/>
              <a:buChar char="-"/>
            </a:pP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về</a:t>
            </a:r>
            <a:r>
              <a:rPr lang="en-US" baseline="0" dirty="0" smtClean="0"/>
              <a:t> </a:t>
            </a:r>
            <a:r>
              <a:rPr lang="en-US" baseline="0" dirty="0" err="1" smtClean="0"/>
              <a:t>đề</a:t>
            </a:r>
            <a:r>
              <a:rPr lang="en-US" baseline="0" dirty="0" smtClean="0"/>
              <a:t> </a:t>
            </a:r>
            <a:r>
              <a:rPr lang="en-US" baseline="0" dirty="0" err="1" smtClean="0"/>
              <a:t>tài</a:t>
            </a:r>
            <a:endParaRPr lang="en-US" baseline="0" dirty="0" smtClean="0"/>
          </a:p>
          <a:p>
            <a:pPr marL="171450" indent="-171450">
              <a:buFontTx/>
              <a:buChar char="-"/>
            </a:pPr>
            <a:r>
              <a:rPr lang="en-US" dirty="0" err="1" smtClean="0"/>
              <a:t>Thứ</a:t>
            </a:r>
            <a:r>
              <a:rPr lang="en-US" baseline="0" dirty="0" smtClean="0"/>
              <a:t> 2 </a:t>
            </a:r>
            <a:r>
              <a:rPr lang="en-US" baseline="0" dirty="0" err="1" smtClean="0"/>
              <a:t>là</a:t>
            </a:r>
            <a:r>
              <a:rPr lang="en-US" baseline="0" dirty="0" smtClean="0"/>
              <a:t> </a:t>
            </a:r>
            <a:r>
              <a:rPr lang="en-US" baseline="0" dirty="0" err="1" smtClean="0"/>
              <a:t>dựa</a:t>
            </a:r>
            <a:r>
              <a:rPr lang="en-US" baseline="0" dirty="0" smtClean="0"/>
              <a:t> </a:t>
            </a:r>
            <a:r>
              <a:rPr lang="en-US" baseline="0" dirty="0" err="1" smtClean="0"/>
              <a:t>vào</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và</a:t>
            </a:r>
            <a:r>
              <a:rPr lang="en-US" baseline="0" dirty="0" smtClean="0"/>
              <a:t> </a:t>
            </a:r>
            <a:r>
              <a:rPr lang="en-US" baseline="0" dirty="0" err="1" smtClean="0"/>
              <a:t>những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đi</a:t>
            </a:r>
            <a:r>
              <a:rPr lang="en-US" baseline="0" dirty="0" smtClean="0"/>
              <a:t> </a:t>
            </a:r>
            <a:r>
              <a:rPr lang="en-US" baseline="0" dirty="0" err="1" smtClean="0"/>
              <a:t>trước</a:t>
            </a:r>
            <a:r>
              <a:rPr lang="en-US" baseline="0" dirty="0" smtClean="0"/>
              <a:t> </a:t>
            </a:r>
            <a:r>
              <a:rPr lang="en-US" baseline="0" dirty="0" err="1" smtClean="0"/>
              <a:t>để</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phù</a:t>
            </a:r>
            <a:r>
              <a:rPr lang="en-US" baseline="0" dirty="0" smtClean="0"/>
              <a:t> </a:t>
            </a:r>
            <a:r>
              <a:rPr lang="en-US" baseline="0" dirty="0" err="1" smtClean="0"/>
              <a:t>hợp</a:t>
            </a:r>
            <a:endParaRPr lang="en-US" baseline="0" dirty="0" smtClean="0"/>
          </a:p>
          <a:p>
            <a:pPr marL="171450" indent="-171450">
              <a:buFontTx/>
              <a:buChar char="-"/>
            </a:pPr>
            <a:r>
              <a:rPr lang="en-US" baseline="0" dirty="0" err="1" smtClean="0"/>
              <a:t>Thứ</a:t>
            </a:r>
            <a:r>
              <a:rPr lang="en-US" baseline="0" dirty="0" smtClean="0"/>
              <a:t> 3 </a:t>
            </a:r>
            <a:r>
              <a:rPr lang="en-US" baseline="0" dirty="0" err="1" smtClean="0"/>
              <a:t>là</a:t>
            </a:r>
            <a:r>
              <a:rPr lang="en-US" baseline="0" dirty="0" smtClean="0"/>
              <a:t> </a:t>
            </a:r>
            <a:r>
              <a:rPr lang="en-US" baseline="0" dirty="0" err="1" smtClean="0"/>
              <a:t>cách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bán</a:t>
            </a:r>
            <a:r>
              <a:rPr lang="en-US" baseline="0" dirty="0" smtClean="0"/>
              <a:t> </a:t>
            </a:r>
            <a:r>
              <a:rPr lang="en-US" baseline="0" dirty="0" err="1" smtClean="0"/>
              <a:t>hàng</a:t>
            </a:r>
            <a:endParaRPr lang="en-US" baseline="0" dirty="0" smtClean="0"/>
          </a:p>
          <a:p>
            <a:pPr marL="171450" indent="-171450">
              <a:buFontTx/>
              <a:buChar char="-"/>
            </a:pPr>
            <a:r>
              <a:rPr lang="en-US" baseline="0" dirty="0" err="1" smtClean="0"/>
              <a:t>Thứ</a:t>
            </a:r>
            <a:r>
              <a:rPr lang="en-US" baseline="0" dirty="0" smtClean="0"/>
              <a:t> 4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mà</a:t>
            </a:r>
            <a:r>
              <a:rPr lang="en-US" baseline="0" dirty="0" smtClean="0"/>
              <a:t> </a:t>
            </a:r>
            <a:r>
              <a:rPr lang="en-US" baseline="0" dirty="0" err="1" smtClean="0"/>
              <a:t>nhóm</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đã</a:t>
            </a:r>
            <a:r>
              <a:rPr lang="en-US" baseline="0" dirty="0" smtClean="0"/>
              <a:t> </a:t>
            </a:r>
            <a:r>
              <a:rPr lang="en-US" baseline="0" dirty="0" err="1" smtClean="0"/>
              <a:t>làm</a:t>
            </a:r>
            <a:r>
              <a:rPr lang="en-US" baseline="0" dirty="0" smtClean="0"/>
              <a:t> </a:t>
            </a:r>
            <a:r>
              <a:rPr lang="en-US" baseline="0" dirty="0" err="1" smtClean="0"/>
              <a:t>được</a:t>
            </a:r>
            <a:r>
              <a:rPr lang="en-US" baseline="0" dirty="0" smtClean="0"/>
              <a:t>.</a:t>
            </a:r>
          </a:p>
          <a:p>
            <a:pPr marL="171450" indent="-171450">
              <a:buFontTx/>
              <a:buChar char="-"/>
            </a:pPr>
            <a:r>
              <a:rPr lang="en-US" baseline="0" dirty="0" err="1" smtClean="0"/>
              <a:t>Thứ</a:t>
            </a:r>
            <a:r>
              <a:rPr lang="en-US" baseline="0" dirty="0" smtClean="0"/>
              <a:t> 5 </a:t>
            </a:r>
            <a:r>
              <a:rPr lang="en-US" baseline="0" dirty="0" err="1" smtClean="0"/>
              <a:t>tự</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mà</a:t>
            </a:r>
            <a:r>
              <a:rPr lang="en-US" baseline="0" dirty="0" smtClean="0"/>
              <a:t> </a:t>
            </a:r>
            <a:r>
              <a:rPr lang="en-US" baseline="0" dirty="0" err="1" smtClean="0"/>
              <a:t>nhóm</a:t>
            </a:r>
            <a:r>
              <a:rPr lang="en-US" baseline="0" dirty="0" smtClean="0"/>
              <a:t> </a:t>
            </a:r>
            <a:r>
              <a:rPr lang="en-US" baseline="0" dirty="0" err="1" smtClean="0"/>
              <a:t>đã</a:t>
            </a:r>
            <a:r>
              <a:rPr lang="en-US" baseline="0" dirty="0" smtClean="0"/>
              <a:t> </a:t>
            </a:r>
            <a:r>
              <a:rPr lang="en-US" baseline="0" dirty="0" err="1" smtClean="0"/>
              <a:t>làm</a:t>
            </a:r>
            <a:r>
              <a:rPr lang="en-US" baseline="0" dirty="0" smtClean="0"/>
              <a:t> </a:t>
            </a:r>
            <a:r>
              <a:rPr lang="en-US" baseline="0" dirty="0" err="1" smtClean="0"/>
              <a:t>được</a:t>
            </a:r>
            <a:r>
              <a:rPr lang="en-US" baseline="0" dirty="0" smtClean="0"/>
              <a:t> </a:t>
            </a:r>
            <a:r>
              <a:rPr lang="en-US" baseline="0" dirty="0" err="1" smtClean="0"/>
              <a:t>và</a:t>
            </a:r>
            <a:r>
              <a:rPr lang="en-US" baseline="0" dirty="0" smtClean="0"/>
              <a:t> </a:t>
            </a:r>
            <a:r>
              <a:rPr lang="en-US" baseline="0" dirty="0" err="1" smtClean="0"/>
              <a:t>hướng</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mở</a:t>
            </a:r>
            <a:r>
              <a:rPr lang="en-US" baseline="0" dirty="0" smtClean="0"/>
              <a:t> </a:t>
            </a:r>
            <a:r>
              <a:rPr lang="en-US" baseline="0" dirty="0" err="1" smtClean="0"/>
              <a:t>rộng</a:t>
            </a:r>
            <a:r>
              <a:rPr lang="en-US" baseline="0" dirty="0" smtClean="0"/>
              <a:t> </a:t>
            </a:r>
            <a:r>
              <a:rPr lang="en-US" baseline="0" dirty="0" err="1" smtClean="0"/>
              <a:t>thêm</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2</a:t>
            </a:fld>
            <a:endParaRPr lang="en-US"/>
          </a:p>
        </p:txBody>
      </p:sp>
    </p:spTree>
    <p:extLst>
      <p:ext uri="{BB962C8B-B14F-4D97-AF65-F5344CB8AC3E}">
        <p14:creationId xmlns:p14="http://schemas.microsoft.com/office/powerpoint/2010/main" val="3548619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20</a:t>
            </a:fld>
            <a:endParaRPr lang="en-US"/>
          </a:p>
        </p:txBody>
      </p:sp>
    </p:spTree>
    <p:extLst>
      <p:ext uri="{BB962C8B-B14F-4D97-AF65-F5344CB8AC3E}">
        <p14:creationId xmlns:p14="http://schemas.microsoft.com/office/powerpoint/2010/main" val="4226080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21</a:t>
            </a:fld>
            <a:endParaRPr lang="en-US"/>
          </a:p>
        </p:txBody>
      </p:sp>
    </p:spTree>
    <p:extLst>
      <p:ext uri="{BB962C8B-B14F-4D97-AF65-F5344CB8AC3E}">
        <p14:creationId xmlns:p14="http://schemas.microsoft.com/office/powerpoint/2010/main" val="44618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22</a:t>
            </a:fld>
            <a:endParaRPr lang="en-US"/>
          </a:p>
        </p:txBody>
      </p:sp>
    </p:spTree>
    <p:extLst>
      <p:ext uri="{BB962C8B-B14F-4D97-AF65-F5344CB8AC3E}">
        <p14:creationId xmlns:p14="http://schemas.microsoft.com/office/powerpoint/2010/main" val="2680943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23</a:t>
            </a:fld>
            <a:endParaRPr lang="en-US"/>
          </a:p>
        </p:txBody>
      </p:sp>
    </p:spTree>
    <p:extLst>
      <p:ext uri="{BB962C8B-B14F-4D97-AF65-F5344CB8AC3E}">
        <p14:creationId xmlns:p14="http://schemas.microsoft.com/office/powerpoint/2010/main" val="1370739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24</a:t>
            </a:fld>
            <a:endParaRPr lang="en-US"/>
          </a:p>
        </p:txBody>
      </p:sp>
    </p:spTree>
    <p:extLst>
      <p:ext uri="{BB962C8B-B14F-4D97-AF65-F5344CB8AC3E}">
        <p14:creationId xmlns:p14="http://schemas.microsoft.com/office/powerpoint/2010/main" val="350806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25</a:t>
            </a:fld>
            <a:endParaRPr lang="en-US"/>
          </a:p>
        </p:txBody>
      </p:sp>
    </p:spTree>
    <p:extLst>
      <p:ext uri="{BB962C8B-B14F-4D97-AF65-F5344CB8AC3E}">
        <p14:creationId xmlns:p14="http://schemas.microsoft.com/office/powerpoint/2010/main" val="3599113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26</a:t>
            </a:fld>
            <a:endParaRPr lang="en-US"/>
          </a:p>
        </p:txBody>
      </p:sp>
    </p:spTree>
    <p:extLst>
      <p:ext uri="{BB962C8B-B14F-4D97-AF65-F5344CB8AC3E}">
        <p14:creationId xmlns:p14="http://schemas.microsoft.com/office/powerpoint/2010/main" val="2403309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CB4113-90D0-43E5-8041-DB242AAF3BB3}" type="slidenum">
              <a:rPr lang="en-US" smtClean="0"/>
              <a:t>27</a:t>
            </a:fld>
            <a:endParaRPr lang="en-US"/>
          </a:p>
        </p:txBody>
      </p:sp>
    </p:spTree>
    <p:extLst>
      <p:ext uri="{BB962C8B-B14F-4D97-AF65-F5344CB8AC3E}">
        <p14:creationId xmlns:p14="http://schemas.microsoft.com/office/powerpoint/2010/main" val="256817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Thời</a:t>
            </a:r>
            <a:r>
              <a:rPr lang="en-US" baseline="0" dirty="0" smtClean="0"/>
              <a:t> </a:t>
            </a:r>
            <a:r>
              <a:rPr lang="en-US" baseline="0" dirty="0" err="1" smtClean="0"/>
              <a:t>đại</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mạnh</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về</a:t>
            </a:r>
            <a:r>
              <a:rPr lang="en-US" baseline="0" dirty="0" smtClean="0"/>
              <a:t> smartphone,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bảng</a:t>
            </a:r>
            <a:r>
              <a:rPr lang="en-US" baseline="0" dirty="0" smtClean="0"/>
              <a:t> </a:t>
            </a:r>
            <a:r>
              <a:rPr lang="en-US" baseline="0" dirty="0" err="1" smtClean="0"/>
              <a:t>đang</a:t>
            </a:r>
            <a:r>
              <a:rPr lang="en-US" baseline="0" dirty="0" smtClean="0"/>
              <a:t> </a:t>
            </a:r>
            <a:r>
              <a:rPr lang="en-US" baseline="0" dirty="0" err="1" smtClean="0"/>
              <a:t>được</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về</a:t>
            </a:r>
            <a:r>
              <a:rPr lang="en-US" baseline="0" dirty="0" smtClean="0"/>
              <a:t> </a:t>
            </a:r>
            <a:r>
              <a:rPr lang="en-US" baseline="0" dirty="0" err="1" smtClean="0"/>
              <a:t>cấu</a:t>
            </a:r>
            <a:r>
              <a:rPr lang="en-US" baseline="0" dirty="0" smtClean="0"/>
              <a:t> </a:t>
            </a:r>
            <a:r>
              <a:rPr lang="en-US" baseline="0" dirty="0" err="1" smtClean="0"/>
              <a:t>hình</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lẫn</a:t>
            </a:r>
            <a:r>
              <a:rPr lang="en-US" baseline="0" dirty="0" smtClean="0"/>
              <a:t> </a:t>
            </a:r>
            <a:r>
              <a:rPr lang="en-US" baseline="0" dirty="0" err="1" smtClean="0"/>
              <a:t>giá</a:t>
            </a:r>
            <a:r>
              <a:rPr lang="en-US" baseline="0" dirty="0" smtClean="0"/>
              <a:t> </a:t>
            </a:r>
            <a:r>
              <a:rPr lang="en-US" baseline="0" dirty="0" err="1" smtClean="0"/>
              <a:t>thành</a:t>
            </a:r>
            <a:r>
              <a:rPr lang="en-US" baseline="0" dirty="0" smtClean="0"/>
              <a:t>. </a:t>
            </a:r>
          </a:p>
          <a:p>
            <a:r>
              <a:rPr lang="en-US" baseline="0" dirty="0" err="1" smtClean="0"/>
              <a:t>Với</a:t>
            </a:r>
            <a:r>
              <a:rPr lang="en-US" baseline="0" dirty="0" smtClean="0"/>
              <a:t> 1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bảng</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thay</a:t>
            </a:r>
            <a:r>
              <a:rPr lang="en-US" baseline="0" dirty="0" smtClean="0"/>
              <a:t> </a:t>
            </a:r>
            <a:r>
              <a:rPr lang="en-US" baseline="0" dirty="0" err="1" smtClean="0"/>
              <a:t>thế</a:t>
            </a:r>
            <a:r>
              <a:rPr lang="en-US" baseline="0" dirty="0" smtClean="0"/>
              <a:t> 1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bình</a:t>
            </a:r>
            <a:r>
              <a:rPr lang="en-US" baseline="0" dirty="0" smtClean="0"/>
              <a:t> </a:t>
            </a:r>
            <a:r>
              <a:rPr lang="en-US" baseline="0" dirty="0" err="1" smtClean="0"/>
              <a:t>thương</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và</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nặng</a:t>
            </a:r>
            <a:r>
              <a:rPr lang="en-US" baseline="0" dirty="0" smtClean="0"/>
              <a:t>. </a:t>
            </a:r>
          </a:p>
          <a:p>
            <a:r>
              <a:rPr lang="en-US" baseline="0" dirty="0" err="1" smtClean="0"/>
              <a:t>Mà</a:t>
            </a:r>
            <a:r>
              <a:rPr lang="en-US" baseline="0" dirty="0" smtClean="0"/>
              <a:t> </a:t>
            </a:r>
            <a:r>
              <a:rPr lang="en-US" baseline="0" dirty="0" err="1" smtClean="0"/>
              <a:t>nó</a:t>
            </a:r>
            <a:r>
              <a:rPr lang="en-US" baseline="0" dirty="0" smtClean="0"/>
              <a:t> </a:t>
            </a:r>
            <a:r>
              <a:rPr lang="en-US" baseline="0" dirty="0" err="1" smtClean="0"/>
              <a:t>lại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tiện</a:t>
            </a:r>
            <a:r>
              <a:rPr lang="en-US" baseline="0" dirty="0" smtClean="0"/>
              <a:t> di </a:t>
            </a:r>
            <a:r>
              <a:rPr lang="en-US" baseline="0" dirty="0" err="1" smtClean="0"/>
              <a:t>chuyển</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3</a:t>
            </a:fld>
            <a:endParaRPr lang="en-US"/>
          </a:p>
        </p:txBody>
      </p:sp>
    </p:spTree>
    <p:extLst>
      <p:ext uri="{BB962C8B-B14F-4D97-AF65-F5344CB8AC3E}">
        <p14:creationId xmlns:p14="http://schemas.microsoft.com/office/powerpoint/2010/main" val="170971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biểu</a:t>
            </a:r>
            <a:r>
              <a:rPr lang="en-US" baseline="0" dirty="0" smtClean="0"/>
              <a:t> </a:t>
            </a:r>
            <a:r>
              <a:rPr lang="en-US" baseline="0" dirty="0" err="1" smtClean="0"/>
              <a:t>đồ</a:t>
            </a:r>
            <a:r>
              <a:rPr lang="en-US" baseline="0" dirty="0" smtClean="0"/>
              <a:t> </a:t>
            </a:r>
            <a:r>
              <a:rPr lang="en-US" baseline="0" dirty="0" err="1" smtClean="0"/>
              <a:t>dự</a:t>
            </a:r>
            <a:r>
              <a:rPr lang="en-US" baseline="0" dirty="0" smtClean="0"/>
              <a:t> </a:t>
            </a:r>
            <a:r>
              <a:rPr lang="en-US" baseline="0" dirty="0" err="1" smtClean="0"/>
              <a:t>đoán</a:t>
            </a:r>
            <a:r>
              <a:rPr lang="en-US" baseline="0" dirty="0" smtClean="0"/>
              <a:t> </a:t>
            </a:r>
            <a:r>
              <a:rPr lang="en-US" baseline="0" dirty="0" err="1" smtClean="0"/>
              <a:t>về</a:t>
            </a:r>
            <a:r>
              <a:rPr lang="en-US" baseline="0" dirty="0" smtClean="0"/>
              <a:t>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của</a:t>
            </a:r>
            <a:r>
              <a:rPr lang="en-US" baseline="0" dirty="0" smtClean="0"/>
              <a:t> </a:t>
            </a:r>
            <a:r>
              <a:rPr lang="en-US" baseline="0" dirty="0" err="1" smtClean="0"/>
              <a:t>những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thông</a:t>
            </a:r>
            <a:r>
              <a:rPr lang="en-US" baseline="0" dirty="0" smtClean="0"/>
              <a:t> </a:t>
            </a:r>
            <a:r>
              <a:rPr lang="en-US" baseline="0" dirty="0" err="1" smtClean="0"/>
              <a:t>mình</a:t>
            </a:r>
            <a:r>
              <a:rPr lang="en-US" baseline="0" dirty="0" smtClean="0"/>
              <a:t> </a:t>
            </a:r>
            <a:r>
              <a:rPr lang="en-US" baseline="0" dirty="0" err="1" smtClean="0"/>
              <a:t>từ</a:t>
            </a:r>
            <a:r>
              <a:rPr lang="en-US" baseline="0" dirty="0" smtClean="0"/>
              <a:t> </a:t>
            </a:r>
            <a:r>
              <a:rPr lang="en-US" baseline="0" dirty="0" err="1" smtClean="0"/>
              <a:t>năm</a:t>
            </a:r>
            <a:r>
              <a:rPr lang="en-US" baseline="0" dirty="0" smtClean="0"/>
              <a:t> 2012 -&gt; 2017.  </a:t>
            </a:r>
            <a:r>
              <a:rPr lang="en-US" baseline="0" dirty="0" err="1" smtClean="0"/>
              <a:t>Và</a:t>
            </a:r>
            <a:r>
              <a:rPr lang="en-US" baseline="0" dirty="0" smtClean="0"/>
              <a:t> </a:t>
            </a:r>
            <a:r>
              <a:rPr lang="en-US" baseline="0" dirty="0" err="1" smtClean="0"/>
              <a:t>đúng</a:t>
            </a:r>
            <a:r>
              <a:rPr lang="en-US" baseline="0" dirty="0" smtClean="0"/>
              <a:t> </a:t>
            </a:r>
            <a:r>
              <a:rPr lang="en-US" baseline="0" dirty="0" err="1" smtClean="0"/>
              <a:t>theo</a:t>
            </a:r>
            <a:r>
              <a:rPr lang="en-US" baseline="0" dirty="0" smtClean="0"/>
              <a:t> </a:t>
            </a:r>
            <a:r>
              <a:rPr lang="en-US" baseline="0" dirty="0" err="1" smtClean="0"/>
              <a:t>dự</a:t>
            </a:r>
            <a:r>
              <a:rPr lang="en-US" baseline="0" dirty="0" smtClean="0"/>
              <a:t> </a:t>
            </a:r>
            <a:r>
              <a:rPr lang="en-US" baseline="0" dirty="0" err="1" smtClean="0"/>
              <a:t>doán</a:t>
            </a:r>
            <a:r>
              <a:rPr lang="en-US" baseline="0" dirty="0" smtClean="0"/>
              <a:t> </a:t>
            </a:r>
            <a:r>
              <a:rPr lang="en-US" baseline="0" dirty="0" err="1" smtClean="0"/>
              <a:t>chúng</a:t>
            </a:r>
            <a:r>
              <a:rPr lang="en-US" baseline="0" dirty="0" smtClean="0"/>
              <a:t> ta </a:t>
            </a:r>
            <a:r>
              <a:rPr lang="en-US" baseline="0" dirty="0" err="1" smtClean="0"/>
              <a:t>thấy</a:t>
            </a:r>
            <a:r>
              <a:rPr lang="en-US" baseline="0" dirty="0" smtClean="0"/>
              <a:t> </a:t>
            </a:r>
            <a:r>
              <a:rPr lang="en-US" baseline="0" dirty="0" err="1" smtClean="0"/>
              <a:t>được</a:t>
            </a:r>
            <a:r>
              <a:rPr lang="en-US" baseline="0" dirty="0" smtClean="0"/>
              <a:t>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thông</a:t>
            </a:r>
            <a:r>
              <a:rPr lang="en-US" baseline="0" dirty="0" smtClean="0"/>
              <a:t> minh.</a:t>
            </a:r>
          </a:p>
          <a:p>
            <a:r>
              <a:rPr lang="en-US" baseline="0" dirty="0" smtClean="0"/>
              <a:t>Qua </a:t>
            </a:r>
            <a:r>
              <a:rPr lang="en-US" baseline="0" dirty="0" err="1" smtClean="0"/>
              <a:t>đó</a:t>
            </a:r>
            <a:r>
              <a:rPr lang="en-US" baseline="0" dirty="0" smtClean="0"/>
              <a:t> </a:t>
            </a:r>
            <a:r>
              <a:rPr lang="en-US" baseline="0" dirty="0" err="1" smtClean="0"/>
              <a:t>chúng</a:t>
            </a:r>
            <a:r>
              <a:rPr lang="en-US" baseline="0" dirty="0" smtClean="0"/>
              <a:t> ta </a:t>
            </a:r>
            <a:r>
              <a:rPr lang="en-US" baseline="0" dirty="0" err="1" smtClean="0"/>
              <a:t>thấy</a:t>
            </a:r>
            <a:r>
              <a:rPr lang="en-US" baseline="0" dirty="0" smtClean="0"/>
              <a:t> </a:t>
            </a:r>
            <a:r>
              <a:rPr lang="en-US" baseline="0" dirty="0" err="1" smtClean="0"/>
              <a:t>được</a:t>
            </a:r>
            <a:r>
              <a:rPr lang="en-US" baseline="0" dirty="0" smtClean="0"/>
              <a:t> </a:t>
            </a:r>
            <a:r>
              <a:rPr lang="en-US" baseline="0" dirty="0" err="1" smtClean="0"/>
              <a:t>sự</a:t>
            </a:r>
            <a:r>
              <a:rPr lang="en-US" baseline="0" dirty="0" smtClean="0"/>
              <a:t> </a:t>
            </a:r>
            <a:r>
              <a:rPr lang="en-US" baseline="0" dirty="0" err="1" smtClean="0"/>
              <a:t>thay</a:t>
            </a:r>
            <a:r>
              <a:rPr lang="en-US" baseline="0" dirty="0" smtClean="0"/>
              <a:t> </a:t>
            </a:r>
            <a:r>
              <a:rPr lang="en-US" baseline="0" dirty="0" err="1" smtClean="0"/>
              <a:t>thế</a:t>
            </a:r>
            <a:r>
              <a:rPr lang="en-US" baseline="0" dirty="0" smtClean="0"/>
              <a:t> </a:t>
            </a:r>
            <a:r>
              <a:rPr lang="en-US" baseline="0" dirty="0" err="1" smtClean="0"/>
              <a:t>dần</a:t>
            </a:r>
            <a:r>
              <a:rPr lang="en-US" baseline="0" dirty="0" smtClean="0"/>
              <a:t> </a:t>
            </a:r>
            <a:r>
              <a:rPr lang="en-US" baseline="0" dirty="0" err="1" smtClean="0"/>
              <a:t>dần</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smartphone,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bảng</a:t>
            </a:r>
            <a:r>
              <a:rPr lang="en-US" baseline="0" dirty="0" smtClean="0"/>
              <a:t> </a:t>
            </a:r>
            <a:r>
              <a:rPr lang="en-US" baseline="0" dirty="0" err="1" smtClean="0"/>
              <a:t>với</a:t>
            </a:r>
            <a:r>
              <a:rPr lang="en-US" baseline="0" dirty="0" smtClean="0"/>
              <a:t> PC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lịch</a:t>
            </a:r>
            <a:r>
              <a:rPr lang="en-US" baseline="0" dirty="0" smtClean="0"/>
              <a:t> </a:t>
            </a:r>
            <a:r>
              <a:rPr lang="en-US" baseline="0" dirty="0" err="1" smtClean="0"/>
              <a:t>vực</a:t>
            </a:r>
            <a:r>
              <a:rPr lang="en-US" baseline="0" dirty="0" smtClean="0"/>
              <a:t>. </a:t>
            </a:r>
          </a:p>
          <a:p>
            <a:r>
              <a:rPr lang="en-US" baseline="0" dirty="0" err="1" smtClean="0"/>
              <a:t>Vì</a:t>
            </a:r>
            <a:r>
              <a:rPr lang="en-US" baseline="0" dirty="0" smtClean="0"/>
              <a:t>:</a:t>
            </a:r>
          </a:p>
          <a:p>
            <a:pPr marL="171450" indent="-171450">
              <a:buFontTx/>
              <a:buChar char="-"/>
            </a:pPr>
            <a:r>
              <a:rPr lang="en-US" baseline="0" dirty="0" err="1" smtClean="0"/>
              <a:t>Nhỏ</a:t>
            </a:r>
            <a:r>
              <a:rPr lang="en-US" baseline="0" dirty="0" smtClean="0"/>
              <a:t> </a:t>
            </a:r>
            <a:r>
              <a:rPr lang="en-US" baseline="0" dirty="0" err="1" smtClean="0"/>
              <a:t>gọn</a:t>
            </a:r>
            <a:r>
              <a:rPr lang="en-US" baseline="0" dirty="0" smtClean="0"/>
              <a:t>, </a:t>
            </a:r>
            <a:r>
              <a:rPr lang="en-US" baseline="0" dirty="0" err="1" smtClean="0"/>
              <a:t>tiện</a:t>
            </a:r>
            <a:r>
              <a:rPr lang="en-US" baseline="0" dirty="0" smtClean="0"/>
              <a:t> di </a:t>
            </a:r>
            <a:r>
              <a:rPr lang="en-US" baseline="0" dirty="0" err="1" smtClean="0"/>
              <a:t>chuyển</a:t>
            </a:r>
            <a:r>
              <a:rPr lang="en-US" baseline="0" dirty="0" smtClean="0"/>
              <a:t>.</a:t>
            </a:r>
          </a:p>
          <a:p>
            <a:pPr marL="171450" indent="-171450">
              <a:buFontTx/>
              <a:buChar char="-"/>
            </a:pPr>
            <a:r>
              <a:rPr lang="en-US" baseline="0" dirty="0" err="1" smtClean="0"/>
              <a:t>Cấu</a:t>
            </a:r>
            <a:r>
              <a:rPr lang="en-US" baseline="0" dirty="0" smtClean="0"/>
              <a:t> </a:t>
            </a:r>
            <a:r>
              <a:rPr lang="en-US" baseline="0" dirty="0" err="1" smtClean="0"/>
              <a:t>hình</a:t>
            </a:r>
            <a:r>
              <a:rPr lang="en-US" baseline="0" dirty="0" smtClean="0"/>
              <a:t> </a:t>
            </a:r>
            <a:r>
              <a:rPr lang="en-US" baseline="0" dirty="0" err="1" smtClean="0"/>
              <a:t>đủ</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xử</a:t>
            </a:r>
            <a:r>
              <a:rPr lang="en-US" baseline="0" dirty="0" smtClean="0"/>
              <a:t> </a:t>
            </a:r>
            <a:r>
              <a:rPr lang="en-US" baseline="0" dirty="0" err="1" smtClean="0"/>
              <a:t>lí</a:t>
            </a:r>
            <a:r>
              <a:rPr lang="en-US" baseline="0" dirty="0" smtClean="0"/>
              <a:t> </a:t>
            </a:r>
            <a:r>
              <a:rPr lang="en-US" baseline="0" dirty="0" err="1" smtClean="0"/>
              <a:t>những</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nặng</a:t>
            </a:r>
            <a:r>
              <a:rPr lang="en-US" baseline="0" dirty="0" smtClean="0"/>
              <a:t>. </a:t>
            </a:r>
          </a:p>
          <a:p>
            <a:endParaRPr lang="en-US" baseline="0" dirty="0" smtClean="0"/>
          </a:p>
          <a:p>
            <a:r>
              <a:rPr lang="en-US" baseline="0" dirty="0" err="1" smtClean="0"/>
              <a:t>Đó</a:t>
            </a:r>
            <a:r>
              <a:rPr lang="en-US" baseline="0" dirty="0" smtClean="0"/>
              <a:t> </a:t>
            </a:r>
            <a:r>
              <a:rPr lang="en-US" baseline="0" dirty="0" err="1" smtClean="0"/>
              <a:t>là</a:t>
            </a:r>
            <a:r>
              <a:rPr lang="en-US" baseline="0" dirty="0" smtClean="0"/>
              <a:t> </a:t>
            </a:r>
            <a:r>
              <a:rPr lang="en-US" baseline="0" dirty="0" err="1" smtClean="0"/>
              <a:t>lý</a:t>
            </a:r>
            <a:r>
              <a:rPr lang="en-US" baseline="0" dirty="0" smtClean="0"/>
              <a:t> do </a:t>
            </a:r>
            <a:r>
              <a:rPr lang="en-US" baseline="0" dirty="0" err="1" smtClean="0"/>
              <a:t>tại</a:t>
            </a:r>
            <a:r>
              <a:rPr lang="en-US" baseline="0" dirty="0" smtClean="0"/>
              <a:t> </a:t>
            </a:r>
            <a:r>
              <a:rPr lang="en-US" baseline="0" dirty="0" err="1" smtClean="0"/>
              <a:t>sao</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a:t>
            </a:r>
            <a:r>
              <a:rPr lang="en-US" baseline="0" dirty="0" err="1" smtClean="0"/>
              <a:t>trên</a:t>
            </a:r>
            <a:r>
              <a:rPr lang="en-US" baseline="0" dirty="0" smtClean="0"/>
              <a:t> </a:t>
            </a:r>
            <a:r>
              <a:rPr lang="en-US" baseline="0" dirty="0" err="1" smtClean="0"/>
              <a:t>ipad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4</a:t>
            </a:fld>
            <a:endParaRPr lang="en-US"/>
          </a:p>
        </p:txBody>
      </p:sp>
    </p:spTree>
    <p:extLst>
      <p:ext uri="{BB962C8B-B14F-4D97-AF65-F5344CB8AC3E}">
        <p14:creationId xmlns:p14="http://schemas.microsoft.com/office/powerpoint/2010/main" val="384659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những</a:t>
            </a:r>
            <a:r>
              <a:rPr lang="en-US" baseline="0" dirty="0" smtClean="0"/>
              <a:t> </a:t>
            </a:r>
            <a:r>
              <a:rPr lang="en-US" baseline="0" dirty="0" err="1" smtClean="0"/>
              <a:t>năm</a:t>
            </a:r>
            <a:r>
              <a:rPr lang="en-US" baseline="0" dirty="0" smtClean="0"/>
              <a:t> </a:t>
            </a:r>
            <a:r>
              <a:rPr lang="en-US" baseline="0" dirty="0" err="1" smtClean="0"/>
              <a:t>gần</a:t>
            </a:r>
            <a:r>
              <a:rPr lang="en-US" baseline="0" dirty="0" smtClean="0"/>
              <a:t> </a:t>
            </a:r>
            <a:r>
              <a:rPr lang="en-US" baseline="0" dirty="0" err="1" smtClean="0"/>
              <a:t>đây</a:t>
            </a:r>
            <a:r>
              <a:rPr lang="en-US" baseline="0" dirty="0" smtClean="0"/>
              <a:t>, </a:t>
            </a:r>
            <a:r>
              <a:rPr lang="en-US" baseline="0" dirty="0" err="1" smtClean="0"/>
              <a:t>ngành</a:t>
            </a:r>
            <a:r>
              <a:rPr lang="en-US" baseline="0" dirty="0" smtClean="0"/>
              <a:t> </a:t>
            </a:r>
            <a:r>
              <a:rPr lang="en-US" baseline="0" dirty="0" err="1" smtClean="0"/>
              <a:t>bán</a:t>
            </a:r>
            <a:r>
              <a:rPr lang="en-US" baseline="0" dirty="0" smtClean="0"/>
              <a:t> </a:t>
            </a:r>
            <a:r>
              <a:rPr lang="en-US" baseline="0" dirty="0" err="1" smtClean="0"/>
              <a:t>lẻ</a:t>
            </a:r>
            <a:r>
              <a:rPr lang="en-US" baseline="0" dirty="0" smtClean="0"/>
              <a:t> VN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tiến</a:t>
            </a:r>
            <a:r>
              <a:rPr lang="en-US" baseline="0" dirty="0" smtClean="0"/>
              <a:t> </a:t>
            </a:r>
            <a:r>
              <a:rPr lang="en-US" baseline="0" dirty="0" err="1" smtClean="0"/>
              <a:t>bộ</a:t>
            </a:r>
            <a:r>
              <a:rPr lang="en-US" baseline="0" dirty="0" smtClean="0"/>
              <a:t> </a:t>
            </a:r>
            <a:r>
              <a:rPr lang="en-US" baseline="0" dirty="0" err="1" smtClean="0"/>
              <a:t>vượt</a:t>
            </a:r>
            <a:r>
              <a:rPr lang="en-US" baseline="0" dirty="0" smtClean="0"/>
              <a:t> </a:t>
            </a:r>
            <a:r>
              <a:rPr lang="en-US" baseline="0" dirty="0" err="1" smtClean="0"/>
              <a:t>bậc</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ứng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kĩ</a:t>
            </a:r>
            <a:r>
              <a:rPr lang="en-US" baseline="0" dirty="0" smtClean="0"/>
              <a:t> </a:t>
            </a:r>
            <a:r>
              <a:rPr lang="en-US" baseline="0" dirty="0" err="1" smtClean="0"/>
              <a:t>thuật</a:t>
            </a:r>
            <a:r>
              <a:rPr lang="en-US" baseline="0" dirty="0" smtClean="0"/>
              <a:t> </a:t>
            </a:r>
            <a:r>
              <a:rPr lang="en-US" baseline="0" dirty="0" err="1" smtClean="0"/>
              <a:t>vào</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và</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a:t>
            </a:r>
          </a:p>
          <a:p>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1 </a:t>
            </a:r>
            <a:r>
              <a:rPr lang="en-US" baseline="0" dirty="0" err="1" smtClean="0"/>
              <a:t>vài</a:t>
            </a:r>
            <a:r>
              <a:rPr lang="en-US" baseline="0" dirty="0" smtClean="0"/>
              <a:t> </a:t>
            </a:r>
            <a:r>
              <a:rPr lang="en-US" baseline="0" dirty="0" err="1" smtClean="0"/>
              <a:t>lý</a:t>
            </a:r>
            <a:r>
              <a:rPr lang="en-US" baseline="0" dirty="0" smtClean="0"/>
              <a:t> do </a:t>
            </a:r>
            <a:r>
              <a:rPr lang="en-US" baseline="0" dirty="0" err="1" smtClean="0"/>
              <a:t>mà</a:t>
            </a:r>
            <a:r>
              <a:rPr lang="en-US" baseline="0" dirty="0" smtClean="0"/>
              <a:t> </a:t>
            </a:r>
            <a:r>
              <a:rPr lang="en-US" baseline="0" dirty="0" err="1" smtClean="0"/>
              <a:t>những</a:t>
            </a:r>
            <a:r>
              <a:rPr lang="en-US" baseline="0" dirty="0" smtClean="0"/>
              <a:t> </a:t>
            </a:r>
            <a:r>
              <a:rPr lang="en-US" baseline="0" dirty="0" err="1" smtClean="0"/>
              <a:t>chủ</a:t>
            </a:r>
            <a:r>
              <a:rPr lang="en-US" baseline="0" dirty="0" smtClean="0"/>
              <a:t> </a:t>
            </a:r>
            <a:r>
              <a:rPr lang="en-US" baseline="0" dirty="0" err="1" smtClean="0"/>
              <a:t>cửa</a:t>
            </a:r>
            <a:r>
              <a:rPr lang="en-US" baseline="0" dirty="0" smtClean="0"/>
              <a:t> </a:t>
            </a:r>
            <a:r>
              <a:rPr lang="en-US" baseline="0" dirty="0" err="1" smtClean="0"/>
              <a:t>hàng</a:t>
            </a:r>
            <a:r>
              <a:rPr lang="en-US" baseline="0" dirty="0" smtClean="0"/>
              <a:t> </a:t>
            </a:r>
            <a:r>
              <a:rPr lang="en-US" baseline="0" dirty="0" err="1" smtClean="0"/>
              <a:t>chưa</a:t>
            </a:r>
            <a:r>
              <a:rPr lang="en-US" baseline="0" dirty="0" smtClean="0"/>
              <a:t> </a:t>
            </a:r>
            <a:r>
              <a:rPr lang="en-US" baseline="0" dirty="0" err="1" smtClean="0"/>
              <a:t>thực</a:t>
            </a:r>
            <a:r>
              <a:rPr lang="en-US" baseline="0" dirty="0" smtClean="0"/>
              <a:t> </a:t>
            </a:r>
            <a:r>
              <a:rPr lang="en-US" baseline="0" dirty="0" err="1" smtClean="0"/>
              <a:t>sự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p>
          <a:p>
            <a:pPr marL="171450" indent="-171450">
              <a:buFontTx/>
              <a:buChar char="-"/>
            </a:pPr>
            <a:r>
              <a:rPr lang="en-US" baseline="0" dirty="0" err="1" smtClean="0"/>
              <a:t>Họ</a:t>
            </a:r>
            <a:r>
              <a:rPr lang="en-US" baseline="0" dirty="0" smtClean="0"/>
              <a:t> </a:t>
            </a:r>
            <a:r>
              <a:rPr lang="en-US" baseline="0" dirty="0" err="1" smtClean="0"/>
              <a:t>chưa</a:t>
            </a:r>
            <a:r>
              <a:rPr lang="en-US" baseline="0" dirty="0" smtClean="0"/>
              <a:t> </a:t>
            </a:r>
            <a:r>
              <a:rPr lang="en-US" baseline="0" dirty="0" err="1" smtClean="0"/>
              <a:t>rảnh</a:t>
            </a:r>
            <a:r>
              <a:rPr lang="en-US" baseline="0" dirty="0" smtClean="0"/>
              <a:t> </a:t>
            </a:r>
            <a:r>
              <a:rPr lang="en-US" baseline="0" dirty="0" err="1" smtClean="0"/>
              <a:t>về</a:t>
            </a:r>
            <a:r>
              <a:rPr lang="en-US" baseline="0" dirty="0" smtClean="0"/>
              <a:t> </a:t>
            </a:r>
            <a:r>
              <a:rPr lang="en-US" baseline="0" dirty="0" err="1" smtClean="0"/>
              <a:t>công</a:t>
            </a:r>
            <a:r>
              <a:rPr lang="en-US" baseline="0" dirty="0" smtClean="0"/>
              <a:t> </a:t>
            </a:r>
            <a:r>
              <a:rPr lang="en-US" baseline="0" dirty="0" err="1" smtClean="0"/>
              <a:t>nghệ</a:t>
            </a:r>
            <a:endParaRPr lang="en-US" baseline="0" dirty="0" smtClean="0"/>
          </a:p>
          <a:p>
            <a:pPr marL="171450" indent="-171450">
              <a:buFontTx/>
              <a:buChar char="-"/>
            </a:pP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chưa</a:t>
            </a:r>
            <a:r>
              <a:rPr lang="en-US" baseline="0" dirty="0" smtClean="0"/>
              <a:t> </a:t>
            </a:r>
            <a:r>
              <a:rPr lang="en-US" baseline="0" dirty="0" err="1" smtClean="0"/>
              <a:t>thực</a:t>
            </a:r>
            <a:r>
              <a:rPr lang="en-US" baseline="0" dirty="0" smtClean="0"/>
              <a:t> </a:t>
            </a:r>
            <a:r>
              <a:rPr lang="en-US" baseline="0" dirty="0" err="1" smtClean="0"/>
              <a:t>sự</a:t>
            </a:r>
            <a:r>
              <a:rPr lang="en-US" baseline="0" dirty="0" smtClean="0"/>
              <a:t> </a:t>
            </a:r>
            <a:r>
              <a:rPr lang="en-US" baseline="0" dirty="0" err="1" smtClean="0"/>
              <a:t>phù</a:t>
            </a:r>
            <a:r>
              <a:rPr lang="en-US" baseline="0" dirty="0" smtClean="0"/>
              <a:t> </a:t>
            </a:r>
            <a:r>
              <a:rPr lang="en-US" baseline="0" dirty="0" err="1" smtClean="0"/>
              <a:t>hợp</a:t>
            </a:r>
            <a:r>
              <a:rPr lang="en-US" baseline="0" dirty="0" smtClean="0"/>
              <a:t> </a:t>
            </a:r>
            <a:r>
              <a:rPr lang="en-US" baseline="0" dirty="0" err="1" smtClean="0"/>
              <a:t>với</a:t>
            </a:r>
            <a:r>
              <a:rPr lang="en-US" baseline="0" dirty="0" smtClean="0"/>
              <a:t> </a:t>
            </a:r>
            <a:r>
              <a:rPr lang="en-US" baseline="0" dirty="0" err="1" smtClean="0"/>
              <a:t>họ</a:t>
            </a:r>
            <a:endParaRPr lang="en-US" baseline="0" dirty="0" smtClean="0"/>
          </a:p>
          <a:p>
            <a:pPr marL="171450" indent="-171450">
              <a:buFontTx/>
              <a:buChar char="-"/>
            </a:pPr>
            <a:r>
              <a:rPr lang="en-US" baseline="0" dirty="0" err="1" smtClean="0"/>
              <a:t>Họ</a:t>
            </a:r>
            <a:r>
              <a:rPr lang="en-US" baseline="0" dirty="0" smtClean="0"/>
              <a:t> </a:t>
            </a:r>
            <a:r>
              <a:rPr lang="en-US" baseline="0" dirty="0" err="1" smtClean="0"/>
              <a:t>thấy</a:t>
            </a:r>
            <a:r>
              <a:rPr lang="en-US" baseline="0" dirty="0" smtClean="0"/>
              <a:t> </a:t>
            </a:r>
            <a:r>
              <a:rPr lang="en-US" baseline="0" dirty="0" err="1" smtClean="0"/>
              <a:t>còn</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quen</a:t>
            </a:r>
            <a:r>
              <a:rPr lang="en-US" baseline="0" dirty="0" smtClean="0"/>
              <a:t> </a:t>
            </a:r>
            <a:r>
              <a:rPr lang="en-US" baseline="0" dirty="0" err="1" smtClean="0"/>
              <a:t>với</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những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quả</a:t>
            </a:r>
            <a:r>
              <a:rPr lang="en-US" baseline="0" dirty="0" smtClean="0"/>
              <a:t> </a:t>
            </a:r>
            <a:r>
              <a:rPr lang="en-US" baseline="0" dirty="0" err="1" smtClean="0"/>
              <a:t>lý</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5</a:t>
            </a:fld>
            <a:endParaRPr lang="en-US"/>
          </a:p>
        </p:txBody>
      </p:sp>
    </p:spTree>
    <p:extLst>
      <p:ext uri="{BB962C8B-B14F-4D97-AF65-F5344CB8AC3E}">
        <p14:creationId xmlns:p14="http://schemas.microsoft.com/office/powerpoint/2010/main" val="312580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6</a:t>
            </a:fld>
            <a:endParaRPr lang="en-US"/>
          </a:p>
        </p:txBody>
      </p:sp>
    </p:spTree>
    <p:extLst>
      <p:ext uri="{BB962C8B-B14F-4D97-AF65-F5344CB8AC3E}">
        <p14:creationId xmlns:p14="http://schemas.microsoft.com/office/powerpoint/2010/main" val="278407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phần</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những</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thì</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cũng</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và</a:t>
            </a:r>
            <a:r>
              <a:rPr lang="en-US" baseline="0" dirty="0" smtClean="0"/>
              <a:t> </a:t>
            </a:r>
            <a:r>
              <a:rPr lang="en-US" baseline="0" dirty="0" err="1" smtClean="0"/>
              <a:t>tìm</a:t>
            </a:r>
            <a:r>
              <a:rPr lang="en-US" baseline="0" dirty="0" smtClean="0"/>
              <a:t> </a:t>
            </a:r>
            <a:r>
              <a:rPr lang="en-US" baseline="0" dirty="0" err="1" smtClean="0"/>
              <a:t>hiểu</a:t>
            </a:r>
            <a:r>
              <a:rPr lang="en-US" baseline="0" dirty="0" smtClean="0"/>
              <a:t> </a:t>
            </a:r>
            <a:r>
              <a:rPr lang="en-US" baseline="0" dirty="0" err="1" smtClean="0"/>
              <a:t>những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trước</a:t>
            </a:r>
            <a:r>
              <a:rPr lang="en-US" baseline="0" dirty="0" smtClean="0"/>
              <a:t>.</a:t>
            </a:r>
          </a:p>
          <a:p>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trong</a:t>
            </a:r>
            <a:r>
              <a:rPr lang="en-US" baseline="0" dirty="0" smtClean="0"/>
              <a:t> </a:t>
            </a:r>
            <a:r>
              <a:rPr lang="en-US" baseline="0" dirty="0" err="1" smtClean="0"/>
              <a:t>nước</a:t>
            </a:r>
            <a:r>
              <a:rPr lang="en-US" baseline="0" dirty="0" smtClean="0"/>
              <a:t> </a:t>
            </a:r>
            <a:r>
              <a:rPr lang="en-US" baseline="0" dirty="0" err="1" smtClean="0"/>
              <a:t>thì</a:t>
            </a:r>
            <a:r>
              <a:rPr lang="en-US" baseline="0" dirty="0" smtClean="0"/>
              <a:t> </a:t>
            </a:r>
            <a:r>
              <a:rPr lang="en-US" baseline="0" dirty="0" err="1" smtClean="0"/>
              <a:t>cũng</a:t>
            </a:r>
            <a:r>
              <a:rPr lang="en-US" baseline="0" dirty="0" smtClean="0"/>
              <a:t> </a:t>
            </a:r>
            <a:r>
              <a:rPr lang="en-US" baseline="0" dirty="0" err="1" smtClean="0"/>
              <a:t>tương</a:t>
            </a:r>
            <a:r>
              <a:rPr lang="en-US" baseline="0" dirty="0" smtClean="0"/>
              <a:t> </a:t>
            </a:r>
            <a:r>
              <a:rPr lang="en-US" baseline="0" dirty="0" err="1" smtClean="0"/>
              <a:t>đối</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a:t>
            </a:r>
          </a:p>
          <a:p>
            <a:r>
              <a:rPr lang="en-US" baseline="0" dirty="0" err="1" smtClean="0"/>
              <a:t>Nhưng</a:t>
            </a:r>
            <a:r>
              <a:rPr lang="en-US" baseline="0" dirty="0" smtClean="0"/>
              <a:t> </a:t>
            </a:r>
            <a:r>
              <a:rPr lang="en-US" baseline="0" dirty="0" err="1" smtClean="0"/>
              <a:t>vẫn</a:t>
            </a:r>
            <a:r>
              <a:rPr lang="en-US" baseline="0" dirty="0" smtClean="0"/>
              <a:t> </a:t>
            </a:r>
            <a:r>
              <a:rPr lang="en-US" baseline="0" dirty="0" err="1" smtClean="0"/>
              <a:t>còn</a:t>
            </a:r>
            <a:r>
              <a:rPr lang="en-US" baseline="0" dirty="0" smtClean="0"/>
              <a:t> 1 </a:t>
            </a:r>
            <a:r>
              <a:rPr lang="en-US" baseline="0" dirty="0" err="1" smtClean="0"/>
              <a:t>số</a:t>
            </a:r>
            <a:r>
              <a:rPr lang="en-US" baseline="0" dirty="0" smtClean="0"/>
              <a:t> </a:t>
            </a:r>
            <a:r>
              <a:rPr lang="en-US" baseline="0" dirty="0" err="1" smtClean="0"/>
              <a:t>hạn</a:t>
            </a:r>
            <a:r>
              <a:rPr lang="en-US" baseline="0" dirty="0" smtClean="0"/>
              <a:t> </a:t>
            </a:r>
            <a:r>
              <a:rPr lang="en-US" baseline="0" dirty="0" err="1" smtClean="0"/>
              <a:t>chế</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7</a:t>
            </a:fld>
            <a:endParaRPr lang="en-US"/>
          </a:p>
        </p:txBody>
      </p:sp>
    </p:spTree>
    <p:extLst>
      <p:ext uri="{BB962C8B-B14F-4D97-AF65-F5344CB8AC3E}">
        <p14:creationId xmlns:p14="http://schemas.microsoft.com/office/powerpoint/2010/main" val="32781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ngoài</a:t>
            </a:r>
            <a:r>
              <a:rPr lang="en-US" baseline="0" dirty="0" smtClean="0"/>
              <a:t> </a:t>
            </a:r>
            <a:r>
              <a:rPr lang="en-US" baseline="0" dirty="0" err="1" smtClean="0"/>
              <a:t>nước</a:t>
            </a:r>
            <a:r>
              <a:rPr lang="en-US" baseline="0" dirty="0" smtClean="0"/>
              <a:t> </a:t>
            </a:r>
            <a:r>
              <a:rPr lang="en-US" baseline="0" dirty="0" err="1" smtClean="0"/>
              <a:t>thì</a:t>
            </a:r>
            <a:r>
              <a:rPr lang="en-US" baseline="0" dirty="0" smtClean="0"/>
              <a:t>  </a:t>
            </a:r>
            <a:r>
              <a:rPr lang="en-US" baseline="0" dirty="0" err="1" smtClean="0"/>
              <a:t>khá</a:t>
            </a:r>
            <a:r>
              <a:rPr lang="en-US" baseline="0" dirty="0" smtClean="0"/>
              <a:t> </a:t>
            </a:r>
            <a:r>
              <a:rPr lang="en-US" baseline="0" dirty="0" err="1" smtClean="0"/>
              <a:t>hoàn</a:t>
            </a:r>
            <a:r>
              <a:rPr lang="en-US" baseline="0" dirty="0" smtClean="0"/>
              <a:t> </a:t>
            </a:r>
            <a:r>
              <a:rPr lang="en-US" baseline="0" dirty="0" err="1" smtClean="0"/>
              <a:t>thiện</a:t>
            </a:r>
            <a:r>
              <a:rPr lang="en-US" baseline="0" dirty="0" smtClean="0"/>
              <a:t> </a:t>
            </a:r>
            <a:r>
              <a:rPr lang="en-US" baseline="0" dirty="0" err="1" smtClean="0"/>
              <a:t>về</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lẫn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8</a:t>
            </a:fld>
            <a:endParaRPr lang="en-US"/>
          </a:p>
        </p:txBody>
      </p:sp>
    </p:spTree>
    <p:extLst>
      <p:ext uri="{BB962C8B-B14F-4D97-AF65-F5344CB8AC3E}">
        <p14:creationId xmlns:p14="http://schemas.microsoft.com/office/powerpoint/2010/main" val="4213349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 </a:t>
            </a:r>
            <a:r>
              <a:rPr lang="en-US" dirty="0" err="1" smtClean="0"/>
              <a:t>những</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đặt</a:t>
            </a:r>
            <a:r>
              <a:rPr lang="en-US" baseline="0" dirty="0" smtClean="0"/>
              <a:t> qua </a:t>
            </a:r>
            <a:r>
              <a:rPr lang="en-US" baseline="0" dirty="0" err="1" smtClean="0"/>
              <a:t>với</a:t>
            </a:r>
            <a:r>
              <a:rPr lang="en-US" baseline="0" dirty="0" smtClean="0"/>
              <a:t> </a:t>
            </a:r>
            <a:r>
              <a:rPr lang="en-US" baseline="0" dirty="0" err="1" smtClean="0"/>
              <a:t>cửa</a:t>
            </a:r>
            <a:r>
              <a:rPr lang="en-US" baseline="0" dirty="0" smtClean="0"/>
              <a:t> </a:t>
            </a:r>
            <a:r>
              <a:rPr lang="en-US" baseline="0" dirty="0" err="1" smtClean="0"/>
              <a:t>hàng</a:t>
            </a:r>
            <a:r>
              <a:rPr lang="en-US" baseline="0" dirty="0" smtClean="0"/>
              <a:t>, </a:t>
            </a:r>
            <a:r>
              <a:rPr lang="en-US" baseline="0" dirty="0" err="1" smtClean="0"/>
              <a:t>rút</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 </a:t>
            </a:r>
            <a:r>
              <a:rPr lang="en-US" baseline="0" dirty="0" err="1" smtClean="0"/>
              <a:t>và</a:t>
            </a:r>
            <a:r>
              <a:rPr lang="en-US" baseline="0" dirty="0" smtClean="0"/>
              <a:t> </a:t>
            </a:r>
            <a:r>
              <a:rPr lang="en-US" baseline="0" dirty="0" err="1" smtClean="0"/>
              <a:t>học</a:t>
            </a:r>
            <a:r>
              <a:rPr lang="en-US" baseline="0" dirty="0" smtClean="0"/>
              <a:t> </a:t>
            </a:r>
            <a:r>
              <a:rPr lang="en-US" baseline="0" dirty="0" err="1" smtClean="0"/>
              <a:t>hỏi</a:t>
            </a:r>
            <a:r>
              <a:rPr lang="en-US" baseline="0" dirty="0" smtClean="0"/>
              <a:t> </a:t>
            </a:r>
            <a:r>
              <a:rPr lang="en-US" baseline="0" dirty="0" err="1" smtClean="0"/>
              <a:t>từ</a:t>
            </a:r>
            <a:r>
              <a:rPr lang="en-US" baseline="0" dirty="0" smtClean="0"/>
              <a:t> </a:t>
            </a:r>
            <a:r>
              <a:rPr lang="en-US" baseline="0" dirty="0" err="1" smtClean="0"/>
              <a:t>những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trước</a:t>
            </a:r>
            <a:r>
              <a:rPr lang="en-US" baseline="0" dirty="0" smtClean="0"/>
              <a:t>. </a:t>
            </a:r>
          </a:p>
          <a:p>
            <a:r>
              <a:rPr lang="en-US" baseline="0" dirty="0" err="1" smtClean="0"/>
              <a:t>Nhóm</a:t>
            </a:r>
            <a:r>
              <a:rPr lang="en-US" baseline="0" dirty="0" smtClean="0"/>
              <a:t> </a:t>
            </a:r>
            <a:r>
              <a:rPr lang="en-US" baseline="0" dirty="0" err="1" smtClean="0"/>
              <a:t>cũng</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mà</a:t>
            </a:r>
            <a:r>
              <a:rPr lang="en-US" baseline="0" dirty="0" smtClean="0"/>
              <a:t> </a:t>
            </a:r>
            <a:r>
              <a:rPr lang="en-US" baseline="0" dirty="0" err="1" smtClean="0"/>
              <a:t>nhóm</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trên</a:t>
            </a:r>
            <a:r>
              <a:rPr lang="en-US" baseline="0" dirty="0" smtClean="0"/>
              <a:t> web </a:t>
            </a:r>
          </a:p>
          <a:p>
            <a:r>
              <a:rPr lang="en-US" baseline="0" dirty="0" err="1" smtClean="0"/>
              <a:t>để</a:t>
            </a:r>
            <a:r>
              <a:rPr lang="en-US" baseline="0" dirty="0" smtClean="0"/>
              <a:t> </a:t>
            </a:r>
            <a:r>
              <a:rPr lang="en-US" baseline="0" dirty="0" err="1" smtClean="0"/>
              <a:t>chủ</a:t>
            </a:r>
            <a:r>
              <a:rPr lang="en-US" baseline="0" dirty="0" smtClean="0"/>
              <a:t> </a:t>
            </a:r>
            <a:r>
              <a:rPr lang="en-US" baseline="0" dirty="0" err="1" smtClean="0"/>
              <a:t>cửa</a:t>
            </a:r>
            <a:r>
              <a:rPr lang="en-US" baseline="0" dirty="0" smtClean="0"/>
              <a:t> </a:t>
            </a:r>
            <a:r>
              <a:rPr lang="en-US" baseline="0" dirty="0" err="1" smtClean="0"/>
              <a:t>hàng</a:t>
            </a:r>
            <a:r>
              <a:rPr lang="en-US" baseline="0" dirty="0" smtClean="0"/>
              <a:t> </a:t>
            </a:r>
            <a:r>
              <a:rPr lang="en-US" baseline="0" dirty="0" err="1" smtClean="0"/>
              <a:t>để</a:t>
            </a:r>
            <a:r>
              <a:rPr lang="en-US" baseline="0" dirty="0" smtClean="0"/>
              <a:t> </a:t>
            </a:r>
            <a:r>
              <a:rPr lang="en-US" baseline="0" dirty="0" err="1" smtClean="0"/>
              <a:t>thể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giảm</a:t>
            </a:r>
            <a:r>
              <a:rPr lang="en-US" baseline="0" dirty="0" smtClean="0"/>
              <a:t> </a:t>
            </a:r>
            <a:r>
              <a:rPr lang="en-US" baseline="0" dirty="0" err="1" smtClean="0"/>
              <a:t>sát</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của</a:t>
            </a:r>
            <a:r>
              <a:rPr lang="en-US" baseline="0" dirty="0" smtClean="0"/>
              <a:t> </a:t>
            </a:r>
            <a:r>
              <a:rPr lang="en-US" baseline="0" dirty="0" err="1" smtClean="0"/>
              <a:t>cửa</a:t>
            </a:r>
            <a:r>
              <a:rPr lang="en-US" baseline="0" dirty="0" smtClean="0"/>
              <a:t> </a:t>
            </a:r>
            <a:r>
              <a:rPr lang="en-US" baseline="0" dirty="0" err="1" smtClean="0"/>
              <a:t>hàng</a:t>
            </a:r>
            <a:r>
              <a:rPr lang="en-US" baseline="0" dirty="0" smtClean="0"/>
              <a:t>.</a:t>
            </a:r>
          </a:p>
          <a:p>
            <a:r>
              <a:rPr lang="en-US" baseline="0" dirty="0" err="1" smtClean="0"/>
              <a:t>Bao</a:t>
            </a:r>
            <a:r>
              <a:rPr lang="en-US" baseline="0" dirty="0" smtClean="0"/>
              <a:t> </a:t>
            </a:r>
            <a:r>
              <a:rPr lang="en-US" baseline="0" dirty="0" err="1" smtClean="0"/>
              <a:t>gồm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8CB4113-90D0-43E5-8041-DB242AAF3BB3}" type="slidenum">
              <a:rPr lang="en-US" smtClean="0"/>
              <a:t>9</a:t>
            </a:fld>
            <a:endParaRPr lang="en-US"/>
          </a:p>
        </p:txBody>
      </p:sp>
    </p:spTree>
    <p:extLst>
      <p:ext uri="{BB962C8B-B14F-4D97-AF65-F5344CB8AC3E}">
        <p14:creationId xmlns:p14="http://schemas.microsoft.com/office/powerpoint/2010/main" val="85648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488DF6-0761-4657-90AF-883B7DFCA447}" type="datetime1">
              <a:rPr lang="en-US" smtClean="0"/>
              <a:t>04/07/2017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342307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8F2F74-E461-468E-BE91-B688A517F893}" type="datetime1">
              <a:rPr lang="en-US" smtClean="0"/>
              <a:t>04/07/2017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1117798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CA0CF5-089C-41FB-9E6E-ED5D33F385E9}"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474745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2792C2-DD8D-43E7-8FC7-AEA35140346A}"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3866143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60538D-D846-4BE3-84BD-D4D8BC84FDF6}"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3858581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61F885-4276-483C-A43C-1D24CC4A7607}"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2853178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70DD2C-2289-4FF3-BE49-C76BBF5D1C24}"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270754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D6BCE4-7E84-40F8-939A-D1744ED1C4A6}"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748284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E31D42-7544-4A1C-9A27-60BBB6D3CA00}"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90394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F0F06C-FD69-4C5B-97EB-06432FCBB8E3}"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319366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12B333-B9A2-457F-A6BA-A8FBDBD18208}" type="datetime1">
              <a:rPr lang="en-US" smtClean="0"/>
              <a:t>04/07/2017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877624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B01CDC-7E9F-495C-A4CA-E044D0B30CF2}" type="datetime1">
              <a:rPr lang="en-US" smtClean="0"/>
              <a:t>04/07/2017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1829100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9CCCD0-B627-4ECC-BFA6-D710632BB7C4}" type="datetime1">
              <a:rPr lang="en-US" smtClean="0"/>
              <a:t>04/07/2017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144903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5E130F-BAFD-4D0A-B9D1-2D8FCD18994B}" type="datetime1">
              <a:rPr lang="en-US" smtClean="0"/>
              <a:t>04/07/2017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1504363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B9ACF-73E6-40C2-9E0F-C1D48F84F5A4}" type="datetime1">
              <a:rPr lang="en-US" smtClean="0"/>
              <a:t>04/07/2017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96485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7BD932-B5FF-499B-A47A-6D36BC88F970}" type="datetime1">
              <a:rPr lang="en-US" smtClean="0"/>
              <a:t>04/07/2017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2126578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0F37E1-999E-4668-8373-F63FE1DA63D0}" type="datetime1">
              <a:rPr lang="en-US" smtClean="0"/>
              <a:t>04/07/2017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CB798-4970-4815-9271-0C8BAE7D65C0}" type="slidenum">
              <a:rPr lang="en-US" smtClean="0"/>
              <a:t>‹#›</a:t>
            </a:fld>
            <a:endParaRPr lang="en-US"/>
          </a:p>
        </p:txBody>
      </p:sp>
    </p:spTree>
    <p:extLst>
      <p:ext uri="{BB962C8B-B14F-4D97-AF65-F5344CB8AC3E}">
        <p14:creationId xmlns:p14="http://schemas.microsoft.com/office/powerpoint/2010/main" val="805229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C3EF4B-614A-4200-9060-97F53C97016B}" type="datetime1">
              <a:rPr lang="en-US" smtClean="0"/>
              <a:t>04/07/2017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87CB798-4970-4815-9271-0C8BAE7D65C0}" type="slidenum">
              <a:rPr lang="en-US" smtClean="0"/>
              <a:t>‹#›</a:t>
            </a:fld>
            <a:endParaRPr lang="en-US"/>
          </a:p>
        </p:txBody>
      </p:sp>
    </p:spTree>
    <p:extLst>
      <p:ext uri="{BB962C8B-B14F-4D97-AF65-F5344CB8AC3E}">
        <p14:creationId xmlns:p14="http://schemas.microsoft.com/office/powerpoint/2010/main" val="93967549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2131" y="777922"/>
            <a:ext cx="8950892" cy="3507475"/>
          </a:xfrm>
        </p:spPr>
        <p:txBody>
          <a:bodyPr anchor="t">
            <a:normAutofit fontScale="90000"/>
          </a:bodyPr>
          <a:lstStyle/>
          <a:p>
            <a:pPr algn="ctr"/>
            <a:r>
              <a:rPr lang="en-US" sz="2700" dirty="0" smtClean="0">
                <a:solidFill>
                  <a:srgbClr val="0070C0"/>
                </a:solidFill>
                <a:latin typeface="Arial" panose="020B0604020202020204" pitchFamily="34" charset="0"/>
                <a:cs typeface="Arial" panose="020B0604020202020204" pitchFamily="34" charset="0"/>
              </a:rPr>
              <a:t>TRƯỜNG </a:t>
            </a:r>
            <a:r>
              <a:rPr lang="en-US" sz="2700" dirty="0">
                <a:solidFill>
                  <a:srgbClr val="0070C0"/>
                </a:solidFill>
                <a:latin typeface="Arial" panose="020B0604020202020204" pitchFamily="34" charset="0"/>
                <a:cs typeface="Arial" panose="020B0604020202020204" pitchFamily="34" charset="0"/>
              </a:rPr>
              <a:t>ĐẠI HỌC KHOA HỌC TỰ NHIÊN</a:t>
            </a:r>
            <a:br>
              <a:rPr lang="en-US" sz="2700" dirty="0">
                <a:solidFill>
                  <a:srgbClr val="0070C0"/>
                </a:solidFill>
                <a:latin typeface="Arial" panose="020B0604020202020204" pitchFamily="34" charset="0"/>
                <a:cs typeface="Arial" panose="020B0604020202020204" pitchFamily="34" charset="0"/>
              </a:rPr>
            </a:br>
            <a:r>
              <a:rPr lang="en-US" sz="2700" dirty="0">
                <a:solidFill>
                  <a:srgbClr val="0070C0"/>
                </a:solidFill>
                <a:latin typeface="Arial" panose="020B0604020202020204" pitchFamily="34" charset="0"/>
                <a:cs typeface="Arial" panose="020B0604020202020204" pitchFamily="34" charset="0"/>
              </a:rPr>
              <a:t>KHOA CÔNG NGHỆ THÔNG TIN</a:t>
            </a:r>
            <a:br>
              <a:rPr lang="en-US" sz="2700" dirty="0">
                <a:solidFill>
                  <a:srgbClr val="0070C0"/>
                </a:solidFill>
                <a:latin typeface="Arial" panose="020B0604020202020204" pitchFamily="34" charset="0"/>
                <a:cs typeface="Arial" panose="020B0604020202020204" pitchFamily="34" charset="0"/>
              </a:rPr>
            </a:br>
            <a:r>
              <a:rPr lang="en-US" sz="2700" dirty="0">
                <a:solidFill>
                  <a:srgbClr val="0070C0"/>
                </a:solidFill>
                <a:latin typeface="Arial" panose="020B0604020202020204" pitchFamily="34" charset="0"/>
                <a:cs typeface="Arial" panose="020B0604020202020204" pitchFamily="34" charset="0"/>
              </a:rPr>
              <a:t>KHÓA LUẬN TỐT NGHIỆP ĐẠI </a:t>
            </a:r>
            <a:r>
              <a:rPr lang="en-US" sz="2700" dirty="0" smtClean="0">
                <a:solidFill>
                  <a:srgbClr val="0070C0"/>
                </a:solidFill>
                <a:latin typeface="Arial" panose="020B0604020202020204" pitchFamily="34" charset="0"/>
                <a:cs typeface="Arial" panose="020B0604020202020204" pitchFamily="34" charset="0"/>
              </a:rPr>
              <a:t>HỌC</a:t>
            </a:r>
            <a:r>
              <a:rPr lang="en-US" sz="3200" dirty="0" smtClean="0">
                <a:solidFill>
                  <a:schemeClr val="bg2">
                    <a:lumMod val="50000"/>
                  </a:schemeClr>
                </a:solidFill>
                <a:cs typeface="Arial" panose="020B0604020202020204" pitchFamily="34" charset="0"/>
              </a:rPr>
              <a:t/>
            </a:r>
            <a:br>
              <a:rPr lang="en-US" sz="3200" dirty="0" smtClean="0">
                <a:solidFill>
                  <a:schemeClr val="bg2">
                    <a:lumMod val="50000"/>
                  </a:schemeClr>
                </a:solidFill>
                <a:cs typeface="Arial" panose="020B0604020202020204" pitchFamily="34" charset="0"/>
              </a:rPr>
            </a:br>
            <a:r>
              <a:rPr lang="en-US" sz="2000" dirty="0" smtClean="0">
                <a:solidFill>
                  <a:schemeClr val="bg2">
                    <a:lumMod val="50000"/>
                  </a:schemeClr>
                </a:solidFill>
                <a:cs typeface="Arial" panose="020B0604020202020204" pitchFamily="34" charset="0"/>
              </a:rPr>
              <a:t/>
            </a:r>
            <a:br>
              <a:rPr lang="en-US" sz="2000" dirty="0" smtClean="0">
                <a:solidFill>
                  <a:schemeClr val="bg2">
                    <a:lumMod val="50000"/>
                  </a:schemeClr>
                </a:solidFill>
                <a:cs typeface="Arial" panose="020B0604020202020204" pitchFamily="34" charset="0"/>
              </a:rPr>
            </a:br>
            <a:r>
              <a:rPr lang="en-US" sz="3200" b="1" dirty="0">
                <a:latin typeface="Arial" panose="020B0604020202020204" pitchFamily="34" charset="0"/>
                <a:cs typeface="Arial" panose="020B0604020202020204" pitchFamily="34" charset="0"/>
              </a:rPr>
              <a:t/>
            </a:r>
            <a:br>
              <a:rPr lang="en-US" sz="3200" b="1" dirty="0">
                <a:latin typeface="Arial" panose="020B0604020202020204" pitchFamily="34" charset="0"/>
                <a:cs typeface="Arial" panose="020B0604020202020204" pitchFamily="34" charset="0"/>
              </a:rPr>
            </a:br>
            <a:r>
              <a:rPr lang="en-US" sz="3200" b="1" dirty="0" smtClean="0">
                <a:latin typeface="Arial" panose="020B0604020202020204" pitchFamily="34" charset="0"/>
                <a:cs typeface="Arial" panose="020B0604020202020204" pitchFamily="34" charset="0"/>
              </a:rPr>
              <a:t>HỆ </a:t>
            </a:r>
            <a:r>
              <a:rPr lang="en-US" sz="3200" b="1" dirty="0">
                <a:latin typeface="Arial" panose="020B0604020202020204" pitchFamily="34" charset="0"/>
                <a:cs typeface="Arial" panose="020B0604020202020204" pitchFamily="34" charset="0"/>
              </a:rPr>
              <a:t>THỐNG </a:t>
            </a:r>
            <a:r>
              <a:rPr lang="vi-VN" sz="3200" b="1" dirty="0"/>
              <a:t>QUẢN LÝ VÀ HỖ TRỢ </a:t>
            </a:r>
            <a:r>
              <a:rPr lang="vi-VN" sz="3200" b="1" dirty="0" smtClean="0"/>
              <a:t>BÁN</a:t>
            </a:r>
            <a:r>
              <a:rPr lang="en-US" sz="3200" b="1" dirty="0"/>
              <a:t> </a:t>
            </a:r>
            <a:r>
              <a:rPr lang="vi-VN" sz="3200" b="1" dirty="0" smtClean="0"/>
              <a:t>HÀNG </a:t>
            </a:r>
            <a:r>
              <a:rPr lang="vi-VN" sz="3200" b="1" dirty="0"/>
              <a:t>TẠI CỬA HÀNG </a:t>
            </a:r>
            <a:r>
              <a:rPr lang="vi-VN" sz="3200" b="1" dirty="0" smtClean="0"/>
              <a:t>VỪA </a:t>
            </a:r>
            <a:r>
              <a:rPr lang="vi-VN" sz="3200" b="1" dirty="0"/>
              <a:t>VÀ NHỎ </a:t>
            </a:r>
            <a:r>
              <a:rPr lang="vi-VN" sz="3200" b="1" dirty="0" smtClean="0"/>
              <a:t>TRÊN</a:t>
            </a:r>
            <a:r>
              <a:rPr lang="en-US" sz="3200" b="1" dirty="0" smtClean="0"/>
              <a:t> </a:t>
            </a:r>
            <a:r>
              <a:rPr lang="en-US" sz="3200" b="1" dirty="0" smtClean="0">
                <a:latin typeface="Arial" panose="020B0604020202020204" pitchFamily="34" charset="0"/>
                <a:cs typeface="Arial" panose="020B0604020202020204" pitchFamily="34" charset="0"/>
              </a:rPr>
              <a:t>IPAD</a:t>
            </a:r>
            <a:r>
              <a:rPr lang="en-US" sz="3200" b="1" dirty="0"/>
              <a:t> </a:t>
            </a:r>
            <a:r>
              <a:rPr lang="vi-VN" sz="3200" b="1" dirty="0" smtClean="0"/>
              <a:t>VÀ</a:t>
            </a:r>
            <a:r>
              <a:rPr lang="en-US" sz="3200" b="1" dirty="0" smtClean="0"/>
              <a:t> </a:t>
            </a:r>
            <a:r>
              <a:rPr lang="vi-VN" sz="3200" b="1" dirty="0" smtClean="0"/>
              <a:t>WEB</a:t>
            </a:r>
            <a:endParaRPr lang="en-US" sz="3200" dirty="0"/>
          </a:p>
        </p:txBody>
      </p:sp>
      <p:sp>
        <p:nvSpPr>
          <p:cNvPr id="3" name="Subtitle 2"/>
          <p:cNvSpPr>
            <a:spLocks noGrp="1"/>
          </p:cNvSpPr>
          <p:nvPr>
            <p:ph type="subTitle" idx="1"/>
          </p:nvPr>
        </p:nvSpPr>
        <p:spPr>
          <a:xfrm>
            <a:off x="4515378" y="4640240"/>
            <a:ext cx="6987645" cy="1388534"/>
          </a:xfrm>
        </p:spPr>
        <p:txBody>
          <a:bodyPr/>
          <a:lstStyle/>
          <a:p>
            <a:r>
              <a:rPr lang="en-US" dirty="0" err="1" smtClean="0">
                <a:latin typeface="Arial" panose="020B0604020202020204" pitchFamily="34" charset="0"/>
                <a:cs typeface="Arial" panose="020B0604020202020204" pitchFamily="34" charset="0"/>
              </a:rPr>
              <a:t>Giáo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viên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hướng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dẫn</a:t>
            </a:r>
            <a:r>
              <a:rPr lang="en-US" dirty="0" smtClean="0">
                <a:latin typeface="Arial" panose="020B0604020202020204" pitchFamily="34" charset="0"/>
                <a:cs typeface="Arial" panose="020B0604020202020204" pitchFamily="34" charset="0"/>
              </a:rPr>
              <a:t>: TS. </a:t>
            </a:r>
            <a:r>
              <a:rPr lang="en-US" dirty="0" err="1" smtClean="0">
                <a:latin typeface="Arial" panose="020B0604020202020204" pitchFamily="34" charset="0"/>
                <a:cs typeface="Arial" panose="020B0604020202020204" pitchFamily="34" charset="0"/>
              </a:rPr>
              <a:t>Đinh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Tiến</a:t>
            </a:r>
            <a:endParaRPr lang="en-US" dirty="0" smtClean="0">
              <a:latin typeface="Arial" panose="020B0604020202020204" pitchFamily="34" charset="0"/>
              <a:cs typeface="Arial" panose="020B0604020202020204" pitchFamily="34" charset="0"/>
            </a:endParaRPr>
          </a:p>
          <a:p>
            <a:r>
              <a:rPr lang="en-US" dirty="0" err="1" smtClean="0">
                <a:latin typeface="Arial" panose="020B0604020202020204" pitchFamily="34" charset="0"/>
                <a:cs typeface="Arial" panose="020B0604020202020204" pitchFamily="34" charset="0"/>
              </a:rPr>
              <a:t>Nhóm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Lê</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Sinh</a:t>
            </a:r>
            <a:r>
              <a:rPr lang="en-US" dirty="0" smtClean="0">
                <a:latin typeface="Arial" panose="020B0604020202020204" pitchFamily="34" charset="0"/>
                <a:cs typeface="Arial" panose="020B0604020202020204" pitchFamily="34" charset="0"/>
              </a:rPr>
              <a:t> – </a:t>
            </a:r>
            <a:r>
              <a:rPr lang="en-US" dirty="0" err="1" smtClean="0">
                <a:latin typeface="Arial" panose="020B0604020202020204" pitchFamily="34" charset="0"/>
                <a:cs typeface="Arial" panose="020B0604020202020204" pitchFamily="34" charset="0"/>
              </a:rPr>
              <a:t>Nguyễn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Hoàng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Đức</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421" y="423079"/>
            <a:ext cx="1878065" cy="1474575"/>
          </a:xfrm>
          <a:prstGeom prst="rect">
            <a:avLst/>
          </a:prstGeom>
        </p:spPr>
      </p:pic>
      <p:sp>
        <p:nvSpPr>
          <p:cNvPr id="5" name="Slide Number Placeholder 4"/>
          <p:cNvSpPr>
            <a:spLocks noGrp="1"/>
          </p:cNvSpPr>
          <p:nvPr>
            <p:ph type="sldNum" sz="quarter" idx="12"/>
          </p:nvPr>
        </p:nvSpPr>
        <p:spPr>
          <a:xfrm>
            <a:off x="11407488" y="6306355"/>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100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9617278" cy="1362559"/>
          </a:xfrm>
        </p:spPr>
        <p:txBody>
          <a:bodyPr anchor="t">
            <a:normAutofit lnSpcReduction="10000"/>
          </a:bodyPr>
          <a:lstStyle/>
          <a:p>
            <a:r>
              <a:rPr lang="en-US" sz="2600" dirty="0" err="1" smtClean="0">
                <a:latin typeface="Arial" panose="020B0604020202020204" pitchFamily="34" charset="0"/>
                <a:cs typeface="Arial" panose="020B0604020202020204" pitchFamily="34" charset="0"/>
              </a:rPr>
              <a:t>Đưa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ra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mô</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hình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chức</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năng</a:t>
            </a:r>
            <a:r>
              <a:rPr lang="en-US" sz="2600" dirty="0" smtClean="0">
                <a:latin typeface="Arial" panose="020B0604020202020204" pitchFamily="34" charset="0"/>
                <a:cs typeface="Arial" panose="020B0604020202020204" pitchFamily="34" charset="0"/>
              </a:rPr>
              <a:t>:</a:t>
            </a:r>
          </a:p>
          <a:p>
            <a:pPr lvl="1"/>
            <a:r>
              <a:rPr lang="en-US" sz="2400" dirty="0">
                <a:latin typeface="Arial" panose="020B0604020202020204" pitchFamily="34" charset="0"/>
                <a:cs typeface="Arial" panose="020B0604020202020204" pitchFamily="34" charset="0"/>
              </a:rPr>
              <a:t>App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phẩm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viên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báo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tại</a:t>
            </a:r>
            <a:r>
              <a:rPr lang="en-US" sz="2400" dirty="0">
                <a:latin typeface="Arial" panose="020B0604020202020204" pitchFamily="34" charset="0"/>
                <a:cs typeface="Arial" panose="020B0604020202020204" pitchFamily="34" charset="0"/>
              </a:rPr>
              <a:t> chi </a:t>
            </a:r>
            <a:r>
              <a:rPr lang="en-US" sz="2400" dirty="0" err="1" smtClean="0">
                <a:latin typeface="Arial" panose="020B0604020202020204" pitchFamily="34" charset="0"/>
                <a:cs typeface="Arial" panose="020B0604020202020204" pitchFamily="34" charset="0"/>
              </a:rPr>
              <a:t>nhánh</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10</a:t>
            </a:fld>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757" y="3290322"/>
            <a:ext cx="6155872" cy="3355751"/>
          </a:xfrm>
          <a:prstGeom prst="rect">
            <a:avLst/>
          </a:prstGeom>
        </p:spPr>
      </p:pic>
    </p:spTree>
    <p:extLst>
      <p:ext uri="{BB962C8B-B14F-4D97-AF65-F5344CB8AC3E}">
        <p14:creationId xmlns:p14="http://schemas.microsoft.com/office/powerpoint/2010/main" val="1039929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r>
              <a:rPr lang="en-US" sz="2600" dirty="0" err="1" smtClean="0">
                <a:latin typeface="Arial" panose="020B0604020202020204" pitchFamily="34" charset="0"/>
                <a:cs typeface="Arial" panose="020B0604020202020204" pitchFamily="34" charset="0"/>
              </a:rPr>
              <a:t>Công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nghệ</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sử</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dụng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và</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mô</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hình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hệ</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thống</a:t>
            </a:r>
            <a:r>
              <a:rPr lang="en-US" sz="2600" dirty="0" smtClean="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11</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6053" y="3000813"/>
            <a:ext cx="3744049" cy="1996826"/>
          </a:xfrm>
          <a:prstGeom prst="rect">
            <a:avLst/>
          </a:prstGeom>
        </p:spPr>
      </p:pic>
      <p:pic>
        <p:nvPicPr>
          <p:cNvPr id="7" name="Picture 6"/>
          <p:cNvPicPr>
            <a:picLocks noChangeAspect="1"/>
          </p:cNvPicPr>
          <p:nvPr/>
        </p:nvPicPr>
        <p:blipFill>
          <a:blip r:embed="rId4"/>
          <a:stretch>
            <a:fillRect/>
          </a:stretch>
        </p:blipFill>
        <p:spPr>
          <a:xfrm>
            <a:off x="1650804" y="3033647"/>
            <a:ext cx="2121755" cy="1996826"/>
          </a:xfrm>
          <a:prstGeom prst="rect">
            <a:avLst/>
          </a:prstGeom>
        </p:spPr>
      </p:pic>
      <p:pic>
        <p:nvPicPr>
          <p:cNvPr id="8" name="Picture 7"/>
          <p:cNvPicPr>
            <a:picLocks noChangeAspect="1"/>
          </p:cNvPicPr>
          <p:nvPr/>
        </p:nvPicPr>
        <p:blipFill>
          <a:blip r:embed="rId5"/>
          <a:stretch>
            <a:fillRect/>
          </a:stretch>
        </p:blipFill>
        <p:spPr>
          <a:xfrm>
            <a:off x="9386484" y="3033647"/>
            <a:ext cx="1871576" cy="1876567"/>
          </a:xfrm>
          <a:prstGeom prst="rect">
            <a:avLst/>
          </a:prstGeom>
        </p:spPr>
      </p:pic>
      <p:sp>
        <p:nvSpPr>
          <p:cNvPr id="11" name="TextBox 10"/>
          <p:cNvSpPr txBox="1"/>
          <p:nvPr/>
        </p:nvSpPr>
        <p:spPr>
          <a:xfrm>
            <a:off x="6127845" y="5260188"/>
            <a:ext cx="1419368"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Server</a:t>
            </a:r>
            <a:endParaRPr lang="en-US" sz="2800" b="1" dirty="0">
              <a:latin typeface="Arial" panose="020B0604020202020204" pitchFamily="34" charset="0"/>
              <a:cs typeface="Arial" panose="020B0604020202020204" pitchFamily="34" charset="0"/>
            </a:endParaRPr>
          </a:p>
        </p:txBody>
      </p:sp>
      <p:sp>
        <p:nvSpPr>
          <p:cNvPr id="12" name="TextBox 11"/>
          <p:cNvSpPr txBox="1"/>
          <p:nvPr/>
        </p:nvSpPr>
        <p:spPr>
          <a:xfrm>
            <a:off x="2386710" y="5126822"/>
            <a:ext cx="1419368"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App</a:t>
            </a:r>
            <a:endParaRPr lang="en-US" sz="2800" b="1" dirty="0">
              <a:latin typeface="Arial" panose="020B0604020202020204" pitchFamily="34" charset="0"/>
              <a:cs typeface="Arial" panose="020B0604020202020204" pitchFamily="34" charset="0"/>
            </a:endParaRPr>
          </a:p>
        </p:txBody>
      </p:sp>
      <p:sp>
        <p:nvSpPr>
          <p:cNvPr id="13" name="TextBox 12"/>
          <p:cNvSpPr txBox="1"/>
          <p:nvPr/>
        </p:nvSpPr>
        <p:spPr>
          <a:xfrm>
            <a:off x="9871894" y="5219245"/>
            <a:ext cx="1419368"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Web</a:t>
            </a:r>
            <a:endParaRPr lang="en-US" sz="2800" b="1" dirty="0">
              <a:latin typeface="Arial" panose="020B0604020202020204" pitchFamily="34" charset="0"/>
              <a:cs typeface="Arial" panose="020B0604020202020204" pitchFamily="34" charset="0"/>
            </a:endParaRPr>
          </a:p>
        </p:txBody>
      </p:sp>
      <p:sp>
        <p:nvSpPr>
          <p:cNvPr id="14" name="Right Arrow 13"/>
          <p:cNvSpPr/>
          <p:nvPr/>
        </p:nvSpPr>
        <p:spPr>
          <a:xfrm>
            <a:off x="3842047" y="3725839"/>
            <a:ext cx="721175" cy="232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0800000">
            <a:off x="3792238" y="4009789"/>
            <a:ext cx="721175" cy="232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572609" y="3725839"/>
            <a:ext cx="721175" cy="232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8522800" y="4009789"/>
            <a:ext cx="721175" cy="232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467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III. </a:t>
            </a:r>
            <a:r>
              <a:rPr lang="en-US" dirty="0" err="1" smtClean="0">
                <a:latin typeface="Arial" panose="020B0604020202020204" pitchFamily="34" charset="0"/>
                <a:cs typeface="Arial" panose="020B0604020202020204" pitchFamily="34" charset="0"/>
              </a:rPr>
              <a:t>Bài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4383089"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Bài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toán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quản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lý</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và</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lưu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trữ</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phẩm</a:t>
            </a:r>
            <a:r>
              <a:rPr lang="en-US" sz="2600" dirty="0">
                <a:latin typeface="Arial" panose="020B0604020202020204" pitchFamily="34" charset="0"/>
                <a:cs typeface="Arial" panose="020B0604020202020204" pitchFamily="34" charset="0"/>
              </a:rPr>
              <a:t>:</a:t>
            </a:r>
            <a:endParaRPr lang="en-US" sz="2600" dirty="0" smtClean="0">
              <a:latin typeface="Arial" panose="020B0604020202020204" pitchFamily="34" charset="0"/>
              <a:cs typeface="Arial" panose="020B0604020202020204" pitchFamily="34" charset="0"/>
            </a:endParaRPr>
          </a:p>
          <a:p>
            <a:pPr>
              <a:spcBef>
                <a:spcPts val="600"/>
              </a:spcBef>
              <a:buFontTx/>
              <a:buChar char="-"/>
            </a:pPr>
            <a:r>
              <a:rPr lang="en-US" dirty="0" err="1" smtClean="0">
                <a:latin typeface="Arial" panose="020B0604020202020204" pitchFamily="34" charset="0"/>
                <a:cs typeface="Arial" panose="020B0604020202020204" pitchFamily="34" charset="0"/>
              </a:rPr>
              <a:t>Lưu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 ở </a:t>
            </a:r>
            <a:r>
              <a:rPr lang="en-US" dirty="0" err="1" smtClean="0">
                <a:latin typeface="Arial" panose="020B0604020202020204" pitchFamily="34" charset="0"/>
                <a:cs typeface="Arial" panose="020B0604020202020204" pitchFamily="34" charset="0"/>
              </a:rPr>
              <a:t>kho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chính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kho</a:t>
            </a:r>
            <a:r>
              <a:rPr lang="en-US" dirty="0" smtClean="0">
                <a:latin typeface="Arial" panose="020B0604020202020204" pitchFamily="34" charset="0"/>
                <a:cs typeface="Arial" panose="020B0604020202020204" pitchFamily="34" charset="0"/>
              </a:rPr>
              <a:t> chi </a:t>
            </a:r>
            <a:r>
              <a:rPr lang="en-US" dirty="0" err="1" smtClean="0">
                <a:latin typeface="Arial" panose="020B0604020202020204" pitchFamily="34" charset="0"/>
                <a:cs typeface="Arial" panose="020B0604020202020204" pitchFamily="34" charset="0"/>
              </a:rPr>
              <a:t>nhánh</a:t>
            </a:r>
            <a:r>
              <a:rPr lang="en-US" dirty="0" smtClean="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12</a:t>
            </a:fld>
            <a:endParaRPr lang="en-US" sz="16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6078309" y="1995085"/>
            <a:ext cx="5878287" cy="4165176"/>
          </a:xfrm>
          <a:prstGeom prst="rect">
            <a:avLst/>
          </a:prstGeom>
        </p:spPr>
      </p:pic>
    </p:spTree>
    <p:extLst>
      <p:ext uri="{BB962C8B-B14F-4D97-AF65-F5344CB8AC3E}">
        <p14:creationId xmlns:p14="http://schemas.microsoft.com/office/powerpoint/2010/main" val="1386765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III. </a:t>
            </a:r>
            <a:r>
              <a:rPr lang="en-US" dirty="0" err="1" smtClean="0">
                <a:latin typeface="Arial" panose="020B0604020202020204" pitchFamily="34" charset="0"/>
                <a:cs typeface="Arial" panose="020B0604020202020204" pitchFamily="34" charset="0"/>
              </a:rPr>
              <a:t>Bài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4867503" cy="4175460"/>
          </a:xfrm>
        </p:spPr>
        <p:txBody>
          <a:bodyPr anchor="t"/>
          <a:lstStyle/>
          <a:p>
            <a:pPr marL="0" indent="0">
              <a:buNone/>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nhiều</a:t>
            </a:r>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13</a:t>
            </a:fld>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484311" y="2790340"/>
            <a:ext cx="4867503" cy="2214559"/>
          </a:xfrm>
          <a:prstGeom prst="rect">
            <a:avLst/>
          </a:prstGeom>
        </p:spPr>
      </p:pic>
      <p:pic>
        <p:nvPicPr>
          <p:cNvPr id="7" name="Picture 6"/>
          <p:cNvPicPr>
            <a:picLocks noChangeAspect="1"/>
          </p:cNvPicPr>
          <p:nvPr/>
        </p:nvPicPr>
        <p:blipFill>
          <a:blip r:embed="rId4"/>
          <a:stretch>
            <a:fillRect/>
          </a:stretch>
        </p:blipFill>
        <p:spPr>
          <a:xfrm>
            <a:off x="6493667" y="2072277"/>
            <a:ext cx="5462929" cy="3771901"/>
          </a:xfrm>
          <a:prstGeom prst="rect">
            <a:avLst/>
          </a:prstGeom>
        </p:spPr>
      </p:pic>
    </p:spTree>
    <p:extLst>
      <p:ext uri="{BB962C8B-B14F-4D97-AF65-F5344CB8AC3E}">
        <p14:creationId xmlns:p14="http://schemas.microsoft.com/office/powerpoint/2010/main" val="470836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III. </a:t>
            </a:r>
            <a:r>
              <a:rPr lang="en-US" dirty="0" err="1" smtClean="0">
                <a:latin typeface="Arial" panose="020B0604020202020204" pitchFamily="34" charset="0"/>
                <a:cs typeface="Arial" panose="020B0604020202020204" pitchFamily="34" charset="0"/>
              </a:rPr>
              <a:t>Bài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2" y="1870498"/>
            <a:ext cx="4332288"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Bài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toán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a:t>
            </a:r>
          </a:p>
          <a:p>
            <a:pPr>
              <a:spcBef>
                <a:spcPts val="600"/>
              </a:spcBef>
              <a:buFontTx/>
              <a:buChar char="-"/>
            </a:pPr>
            <a:r>
              <a:rPr lang="en-US" dirty="0" err="1" smtClean="0">
                <a:latin typeface="Arial" panose="020B0604020202020204" pitchFamily="34" charset="0"/>
                <a:cs typeface="Arial" panose="020B0604020202020204" pitchFamily="34" charset="0"/>
              </a:rPr>
              <a:t>Lập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tạm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xem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lịch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hủy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a:t>
            </a:r>
          </a:p>
          <a:p>
            <a:pPr>
              <a:spcBef>
                <a:spcPts val="600"/>
              </a:spcBef>
              <a:buFontTx/>
              <a:buChar char="-"/>
            </a:pPr>
            <a:r>
              <a:rPr lang="en-US" dirty="0" err="1" smtClean="0">
                <a:latin typeface="Arial" panose="020B0604020202020204" pitchFamily="34" charset="0"/>
                <a:cs typeface="Arial" panose="020B0604020202020204" pitchFamily="34" charset="0"/>
              </a:rPr>
              <a:t>Tìm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kiếm</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quét</a:t>
            </a:r>
            <a:r>
              <a:rPr lang="en-US" dirty="0" smtClean="0">
                <a:latin typeface="Arial" panose="020B0604020202020204" pitchFamily="34" charset="0"/>
                <a:cs typeface="Arial" panose="020B0604020202020204" pitchFamily="34" charset="0"/>
              </a:rPr>
              <a:t> barcode, </a:t>
            </a:r>
            <a:r>
              <a:rPr lang="en-US" dirty="0" err="1" smtClean="0">
                <a:latin typeface="Arial" panose="020B0604020202020204" pitchFamily="34" charset="0"/>
                <a:cs typeface="Arial" panose="020B0604020202020204" pitchFamily="34" charset="0"/>
              </a:rPr>
              <a:t>thêm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a:t>
            </a:r>
          </a:p>
          <a:p>
            <a:pPr>
              <a:buFontTx/>
              <a:buChar char="-"/>
            </a:pPr>
            <a:endParaRPr lang="en-US" dirty="0" smtClean="0">
              <a:latin typeface="Arial" panose="020B0604020202020204" pitchFamily="34" charset="0"/>
              <a:cs typeface="Arial" panose="020B0604020202020204" pitchFamily="34" charset="0"/>
            </a:endParaRPr>
          </a:p>
          <a:p>
            <a:pPr>
              <a:buFontTx/>
              <a:buChar cha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14</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5816601" y="1870498"/>
            <a:ext cx="6139996" cy="42957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6600" y="1870498"/>
            <a:ext cx="6139996" cy="4295775"/>
          </a:xfrm>
          <a:prstGeom prst="rect">
            <a:avLst/>
          </a:prstGeom>
        </p:spPr>
      </p:pic>
    </p:spTree>
    <p:extLst>
      <p:ext uri="{BB962C8B-B14F-4D97-AF65-F5344CB8AC3E}">
        <p14:creationId xmlns:p14="http://schemas.microsoft.com/office/powerpoint/2010/main" val="8065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III. </a:t>
            </a:r>
            <a:r>
              <a:rPr lang="en-US" dirty="0" err="1" smtClean="0">
                <a:latin typeface="Arial" panose="020B0604020202020204" pitchFamily="34" charset="0"/>
                <a:cs typeface="Arial" panose="020B0604020202020204" pitchFamily="34" charset="0"/>
              </a:rPr>
              <a:t>Bài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2" y="1870498"/>
            <a:ext cx="4052888"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Bài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toán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Thanh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tiền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mặt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hoặc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thẻ</a:t>
            </a:r>
            <a:r>
              <a:rPr lang="en-US"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Thêm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thông</a:t>
            </a:r>
            <a:r>
              <a:rPr lang="en-US" dirty="0" smtClean="0">
                <a:latin typeface="Arial" panose="020B0604020202020204" pitchFamily="34" charset="0"/>
                <a:cs typeface="Arial" panose="020B0604020202020204" pitchFamily="34" charset="0"/>
              </a:rPr>
              <a:t> tin </a:t>
            </a:r>
            <a:r>
              <a:rPr lang="en-US" dirty="0" err="1" smtClean="0">
                <a:latin typeface="Arial" panose="020B0604020202020204" pitchFamily="34" charset="0"/>
                <a:cs typeface="Arial" panose="020B0604020202020204" pitchFamily="34" charset="0"/>
              </a:rPr>
              <a:t>khách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endParaRPr lang="en-US" dirty="0" smtClean="0">
              <a:latin typeface="Arial" panose="020B0604020202020204" pitchFamily="34" charset="0"/>
              <a:cs typeface="Arial" panose="020B0604020202020204" pitchFamily="34" charset="0"/>
            </a:endParaRPr>
          </a:p>
          <a:p>
            <a:pPr>
              <a:buFontTx/>
              <a:buChar char="-"/>
            </a:pPr>
            <a:r>
              <a:rPr lang="en-US" dirty="0" smtClean="0">
                <a:latin typeface="Arial" panose="020B0604020202020204" pitchFamily="34" charset="0"/>
                <a:cs typeface="Arial" panose="020B0604020202020204" pitchFamily="34" charset="0"/>
              </a:rPr>
              <a:t>In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gửi</a:t>
            </a:r>
            <a:r>
              <a:rPr lang="en-US" dirty="0" smtClean="0">
                <a:latin typeface="Arial" panose="020B0604020202020204" pitchFamily="34" charset="0"/>
                <a:cs typeface="Arial" panose="020B0604020202020204" pitchFamily="34" charset="0"/>
              </a:rPr>
              <a:t> mail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a:t>
            </a:r>
          </a:p>
          <a:p>
            <a:pPr>
              <a:buFontTx/>
              <a:buChar char="-"/>
            </a:pPr>
            <a:endParaRPr lang="en-US" dirty="0" smtClean="0">
              <a:latin typeface="Arial" panose="020B0604020202020204" pitchFamily="34" charset="0"/>
              <a:cs typeface="Arial" panose="020B0604020202020204" pitchFamily="34" charset="0"/>
            </a:endParaRPr>
          </a:p>
          <a:p>
            <a:pPr>
              <a:buFontTx/>
              <a:buChar cha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15</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5392340" y="1943232"/>
            <a:ext cx="6458744" cy="4357264"/>
          </a:xfrm>
          <a:prstGeom prst="rect">
            <a:avLst/>
          </a:prstGeom>
        </p:spPr>
      </p:pic>
      <p:pic>
        <p:nvPicPr>
          <p:cNvPr id="7" name="Picture 6"/>
          <p:cNvPicPr>
            <a:picLocks noChangeAspect="1"/>
          </p:cNvPicPr>
          <p:nvPr/>
        </p:nvPicPr>
        <p:blipFill>
          <a:blip r:embed="rId4"/>
          <a:stretch>
            <a:fillRect/>
          </a:stretch>
        </p:blipFill>
        <p:spPr>
          <a:xfrm>
            <a:off x="5397053" y="1943232"/>
            <a:ext cx="6449317" cy="4451351"/>
          </a:xfrm>
          <a:prstGeom prst="rect">
            <a:avLst/>
          </a:prstGeom>
        </p:spPr>
      </p:pic>
    </p:spTree>
    <p:extLst>
      <p:ext uri="{BB962C8B-B14F-4D97-AF65-F5344CB8AC3E}">
        <p14:creationId xmlns:p14="http://schemas.microsoft.com/office/powerpoint/2010/main" val="422845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III. </a:t>
            </a:r>
            <a:r>
              <a:rPr lang="en-US" dirty="0" err="1" smtClean="0">
                <a:latin typeface="Arial" panose="020B0604020202020204" pitchFamily="34" charset="0"/>
                <a:cs typeface="Arial" panose="020B0604020202020204" pitchFamily="34" charset="0"/>
              </a:rPr>
              <a:t>Bài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2" y="1870498"/>
            <a:ext cx="3963451"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Bài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toán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quản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lý</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doanh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thu</a:t>
            </a:r>
            <a:r>
              <a:rPr lang="en-US" sz="2600"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Doanh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ngày</a:t>
            </a:r>
            <a:r>
              <a:rPr lang="en-US"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Doanh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thu</a:t>
            </a:r>
            <a:r>
              <a:rPr lang="en-US" dirty="0" smtClean="0">
                <a:latin typeface="Arial" panose="020B0604020202020204" pitchFamily="34" charset="0"/>
                <a:cs typeface="Arial" panose="020B0604020202020204" pitchFamily="34" charset="0"/>
              </a:rPr>
              <a:t> chi </a:t>
            </a:r>
            <a:r>
              <a:rPr lang="en-US" dirty="0" err="1" smtClean="0">
                <a:latin typeface="Arial" panose="020B0604020202020204" pitchFamily="34" charset="0"/>
                <a:cs typeface="Arial" panose="020B0604020202020204" pitchFamily="34" charset="0"/>
              </a:rPr>
              <a:t>nhánh</a:t>
            </a:r>
            <a:r>
              <a:rPr lang="en-US"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Doanh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nhân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viên</a:t>
            </a:r>
            <a:r>
              <a:rPr lang="en-US"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Doanh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phẩm</a:t>
            </a:r>
            <a:r>
              <a:rPr lang="en-US" dirty="0" smtClean="0">
                <a:latin typeface="Arial" panose="020B0604020202020204" pitchFamily="34" charset="0"/>
                <a:cs typeface="Arial" panose="020B0604020202020204" pitchFamily="34" charset="0"/>
              </a:rPr>
              <a:t>.</a:t>
            </a:r>
          </a:p>
          <a:p>
            <a:pPr>
              <a:buFontTx/>
              <a:buChar char="-"/>
            </a:pPr>
            <a:r>
              <a:rPr lang="en-US" dirty="0" err="1" smtClean="0">
                <a:latin typeface="Arial" panose="020B0604020202020204" pitchFamily="34" charset="0"/>
                <a:cs typeface="Arial" panose="020B0604020202020204" pitchFamily="34" charset="0"/>
              </a:rPr>
              <a:t>Quản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pPr>
              <a:buFontTx/>
              <a:buChar char="-"/>
            </a:pPr>
            <a:endParaRPr lang="en-US" dirty="0" smtClean="0">
              <a:latin typeface="Arial" panose="020B0604020202020204" pitchFamily="34" charset="0"/>
              <a:cs typeface="Arial" panose="020B0604020202020204" pitchFamily="34" charset="0"/>
            </a:endParaRPr>
          </a:p>
          <a:p>
            <a:pPr>
              <a:buFontTx/>
              <a:buChar cha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16</a:t>
            </a:fld>
            <a:endParaRPr lang="en-US"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5321798" y="1971359"/>
            <a:ext cx="6396629" cy="3973737"/>
          </a:xfrm>
          <a:prstGeom prst="rect">
            <a:avLst/>
          </a:prstGeom>
        </p:spPr>
      </p:pic>
      <p:pic>
        <p:nvPicPr>
          <p:cNvPr id="9" name="Picture 8"/>
          <p:cNvPicPr>
            <a:picLocks noChangeAspect="1"/>
          </p:cNvPicPr>
          <p:nvPr/>
        </p:nvPicPr>
        <p:blipFill>
          <a:blip r:embed="rId4"/>
          <a:stretch>
            <a:fillRect/>
          </a:stretch>
        </p:blipFill>
        <p:spPr>
          <a:xfrm>
            <a:off x="5321798" y="1971359"/>
            <a:ext cx="6396629" cy="3973737"/>
          </a:xfrm>
          <a:prstGeom prst="rect">
            <a:avLst/>
          </a:prstGeom>
        </p:spPr>
      </p:pic>
      <p:pic>
        <p:nvPicPr>
          <p:cNvPr id="10" name="Picture 9"/>
          <p:cNvPicPr>
            <a:picLocks noChangeAspect="1"/>
          </p:cNvPicPr>
          <p:nvPr/>
        </p:nvPicPr>
        <p:blipFill>
          <a:blip r:embed="rId5"/>
          <a:stretch>
            <a:fillRect/>
          </a:stretch>
        </p:blipFill>
        <p:spPr>
          <a:xfrm>
            <a:off x="5321797" y="1971359"/>
            <a:ext cx="6396629" cy="3973736"/>
          </a:xfrm>
          <a:prstGeom prst="rect">
            <a:avLst/>
          </a:prstGeom>
        </p:spPr>
      </p:pic>
      <p:pic>
        <p:nvPicPr>
          <p:cNvPr id="11" name="Picture 10"/>
          <p:cNvPicPr>
            <a:picLocks noChangeAspect="1"/>
          </p:cNvPicPr>
          <p:nvPr/>
        </p:nvPicPr>
        <p:blipFill>
          <a:blip r:embed="rId6"/>
          <a:stretch>
            <a:fillRect/>
          </a:stretch>
        </p:blipFill>
        <p:spPr>
          <a:xfrm>
            <a:off x="5321796" y="1971359"/>
            <a:ext cx="6396630" cy="3973736"/>
          </a:xfrm>
          <a:prstGeom prst="rect">
            <a:avLst/>
          </a:prstGeom>
        </p:spPr>
      </p:pic>
      <p:pic>
        <p:nvPicPr>
          <p:cNvPr id="12" name="Picture 11"/>
          <p:cNvPicPr>
            <a:picLocks noChangeAspect="1"/>
          </p:cNvPicPr>
          <p:nvPr/>
        </p:nvPicPr>
        <p:blipFill>
          <a:blip r:embed="rId7"/>
          <a:stretch>
            <a:fillRect/>
          </a:stretch>
        </p:blipFill>
        <p:spPr>
          <a:xfrm>
            <a:off x="5321795" y="1971359"/>
            <a:ext cx="6396631" cy="3973736"/>
          </a:xfrm>
          <a:prstGeom prst="rect">
            <a:avLst/>
          </a:prstGeom>
        </p:spPr>
      </p:pic>
      <p:pic>
        <p:nvPicPr>
          <p:cNvPr id="13" name="Picture 12"/>
          <p:cNvPicPr>
            <a:picLocks noChangeAspect="1"/>
          </p:cNvPicPr>
          <p:nvPr/>
        </p:nvPicPr>
        <p:blipFill>
          <a:blip r:embed="rId8"/>
          <a:stretch>
            <a:fillRect/>
          </a:stretch>
        </p:blipFill>
        <p:spPr>
          <a:xfrm>
            <a:off x="5321795" y="1971358"/>
            <a:ext cx="6396631" cy="3952271"/>
          </a:xfrm>
          <a:prstGeom prst="rect">
            <a:avLst/>
          </a:prstGeom>
        </p:spPr>
      </p:pic>
    </p:spTree>
    <p:extLst>
      <p:ext uri="{BB962C8B-B14F-4D97-AF65-F5344CB8AC3E}">
        <p14:creationId xmlns:p14="http://schemas.microsoft.com/office/powerpoint/2010/main" val="37896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7"/>
            <a:ext cx="10018713" cy="4795123"/>
          </a:xfrm>
        </p:spPr>
        <p:txBody>
          <a:bodyPr anchor="t">
            <a:normAutofit fontScale="85000" lnSpcReduction="10000"/>
          </a:bodyPr>
          <a:lstStyle/>
          <a:p>
            <a:pPr>
              <a:buFont typeface="Arial" panose="020B0604020202020204" pitchFamily="34" charset="0"/>
              <a:buChar char="•"/>
            </a:pPr>
            <a:r>
              <a:rPr lang="en-US" sz="3100" dirty="0" err="1" smtClean="0">
                <a:latin typeface="Arial" panose="020B0604020202020204" pitchFamily="34" charset="0"/>
                <a:cs typeface="Arial" panose="020B0604020202020204" pitchFamily="34" charset="0"/>
              </a:rPr>
              <a:t>Các</a:t>
            </a:r>
            <a:r>
              <a:rPr lang="en-US" sz="3100" dirty="0" smtClean="0">
                <a:latin typeface="Arial" panose="020B0604020202020204" pitchFamily="34" charset="0"/>
                <a:cs typeface="Arial" panose="020B0604020202020204" pitchFamily="34" charset="0"/>
              </a:rPr>
              <a:t> </a:t>
            </a:r>
            <a:r>
              <a:rPr lang="en-US" sz="3100" dirty="0" err="1" smtClean="0">
                <a:latin typeface="Arial" panose="020B0604020202020204" pitchFamily="34" charset="0"/>
                <a:cs typeface="Arial" panose="020B0604020202020204" pitchFamily="34" charset="0"/>
              </a:rPr>
              <a:t>chức</a:t>
            </a:r>
            <a:r>
              <a:rPr lang="en-US" sz="3100" dirty="0" smtClean="0">
                <a:latin typeface="Arial" panose="020B0604020202020204" pitchFamily="34" charset="0"/>
                <a:cs typeface="Arial" panose="020B0604020202020204" pitchFamily="34" charset="0"/>
              </a:rPr>
              <a:t> </a:t>
            </a:r>
            <a:r>
              <a:rPr lang="en-US" sz="3100" dirty="0" err="1" smtClean="0">
                <a:latin typeface="Arial" panose="020B0604020202020204" pitchFamily="34" charset="0"/>
                <a:cs typeface="Arial" panose="020B0604020202020204" pitchFamily="34" charset="0"/>
              </a:rPr>
              <a:t>năng</a:t>
            </a:r>
            <a:r>
              <a:rPr lang="en-US" sz="3100" dirty="0" smtClean="0">
                <a:latin typeface="Arial" panose="020B0604020202020204" pitchFamily="34" charset="0"/>
                <a:cs typeface="Arial" panose="020B0604020202020204" pitchFamily="34" charset="0"/>
              </a:rPr>
              <a:t> </a:t>
            </a:r>
            <a:r>
              <a:rPr lang="en-US" sz="3100" dirty="0" err="1" smtClean="0">
                <a:latin typeface="Arial" panose="020B0604020202020204" pitchFamily="34" charset="0"/>
                <a:cs typeface="Arial" panose="020B0604020202020204" pitchFamily="34" charset="0"/>
              </a:rPr>
              <a:t>hoàn</a:t>
            </a:r>
            <a:r>
              <a:rPr lang="en-US" sz="3100" dirty="0" smtClean="0">
                <a:latin typeface="Arial" panose="020B0604020202020204" pitchFamily="34" charset="0"/>
                <a:cs typeface="Arial" panose="020B0604020202020204" pitchFamily="34" charset="0"/>
              </a:rPr>
              <a:t> </a:t>
            </a:r>
            <a:r>
              <a:rPr lang="en-US" sz="3100" dirty="0" err="1" smtClean="0">
                <a:latin typeface="Arial" panose="020B0604020202020204" pitchFamily="34" charset="0"/>
                <a:cs typeface="Arial" panose="020B0604020202020204" pitchFamily="34" charset="0"/>
              </a:rPr>
              <a:t>thành</a:t>
            </a:r>
            <a:r>
              <a:rPr lang="en-US" sz="3100" dirty="0" smtClean="0">
                <a:latin typeface="Arial" panose="020B0604020202020204" pitchFamily="34" charset="0"/>
                <a:cs typeface="Arial" panose="020B0604020202020204" pitchFamily="34" charset="0"/>
              </a:rPr>
              <a:t> </a:t>
            </a:r>
            <a:r>
              <a:rPr lang="en-US" sz="3100" dirty="0" err="1" smtClean="0">
                <a:latin typeface="Arial" panose="020B0604020202020204" pitchFamily="34" charset="0"/>
                <a:cs typeface="Arial" panose="020B0604020202020204" pitchFamily="34" charset="0"/>
              </a:rPr>
              <a:t>trên</a:t>
            </a:r>
            <a:r>
              <a:rPr lang="en-US" sz="3100" dirty="0" smtClean="0">
                <a:latin typeface="Arial" panose="020B0604020202020204" pitchFamily="34" charset="0"/>
                <a:cs typeface="Arial" panose="020B0604020202020204" pitchFamily="34" charset="0"/>
              </a:rPr>
              <a:t> web:</a:t>
            </a:r>
          </a:p>
          <a:p>
            <a:pPr lvl="1">
              <a:lnSpc>
                <a:spcPct val="150000"/>
              </a:lnSpc>
              <a:spcBef>
                <a:spcPts val="0"/>
              </a:spcBef>
              <a:spcAft>
                <a:spcPts val="1200"/>
              </a:spcAft>
              <a:buFont typeface="Wingdings" panose="05000000000000000000" pitchFamily="2" charset="2"/>
              <a:buChar char="ü"/>
            </a:pPr>
            <a:r>
              <a:rPr lang="en-US" sz="2700" dirty="0" err="1" smtClean="0">
                <a:latin typeface="Arial" panose="020B0604020202020204" pitchFamily="34" charset="0"/>
                <a:cs typeface="Arial" panose="020B0604020202020204" pitchFamily="34" charset="0"/>
              </a:rPr>
              <a:t>Đăng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ký</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cửa</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hàng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đăng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nhập</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đăng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xuất</a:t>
            </a:r>
            <a:endParaRPr lang="en-US" sz="2700" dirty="0" smtClean="0">
              <a:latin typeface="Arial" panose="020B0604020202020204" pitchFamily="34" charset="0"/>
              <a:cs typeface="Arial" panose="020B0604020202020204" pitchFamily="34" charset="0"/>
            </a:endParaRPr>
          </a:p>
          <a:p>
            <a:pPr lvl="1">
              <a:lnSpc>
                <a:spcPct val="150000"/>
              </a:lnSpc>
              <a:spcBef>
                <a:spcPts val="0"/>
              </a:spcBef>
              <a:spcAft>
                <a:spcPts val="1200"/>
              </a:spcAft>
              <a:buFont typeface="Wingdings" panose="05000000000000000000" pitchFamily="2" charset="2"/>
              <a:buChar char="ü"/>
            </a:pPr>
            <a:r>
              <a:rPr lang="en-US" sz="2700" dirty="0" err="1" smtClean="0">
                <a:latin typeface="Arial" panose="020B0604020202020204" pitchFamily="34" charset="0"/>
                <a:cs typeface="Arial" panose="020B0604020202020204" pitchFamily="34" charset="0"/>
              </a:rPr>
              <a:t>Báo</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cáo</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về</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doanh</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thu</a:t>
            </a:r>
            <a:r>
              <a:rPr lang="en-US" sz="2700" dirty="0" smtClean="0">
                <a:latin typeface="Arial" panose="020B0604020202020204" pitchFamily="34" charset="0"/>
                <a:cs typeface="Arial" panose="020B0604020202020204" pitchFamily="34" charset="0"/>
              </a:rPr>
              <a:t>, chi </a:t>
            </a:r>
            <a:r>
              <a:rPr lang="en-US" sz="2700" dirty="0" err="1" smtClean="0">
                <a:latin typeface="Arial" panose="020B0604020202020204" pitchFamily="34" charset="0"/>
                <a:cs typeface="Arial" panose="020B0604020202020204" pitchFamily="34" charset="0"/>
              </a:rPr>
              <a:t>nhánh</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sản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phẩm</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nhân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viên</a:t>
            </a:r>
            <a:r>
              <a:rPr lang="en-US" sz="2700" dirty="0" smtClean="0">
                <a:latin typeface="Arial" panose="020B0604020202020204" pitchFamily="34" charset="0"/>
                <a:cs typeface="Arial" panose="020B0604020202020204" pitchFamily="34" charset="0"/>
              </a:rPr>
              <a:t>…</a:t>
            </a:r>
          </a:p>
          <a:p>
            <a:pPr lvl="1">
              <a:lnSpc>
                <a:spcPct val="150000"/>
              </a:lnSpc>
              <a:spcBef>
                <a:spcPts val="0"/>
              </a:spcBef>
              <a:spcAft>
                <a:spcPts val="1200"/>
              </a:spcAft>
              <a:buFont typeface="Wingdings" panose="05000000000000000000" pitchFamily="2" charset="2"/>
              <a:buChar char="ü"/>
            </a:pPr>
            <a:r>
              <a:rPr lang="en-US" sz="2700" dirty="0" err="1" smtClean="0">
                <a:latin typeface="Arial" panose="020B0604020202020204" pitchFamily="34" charset="0"/>
                <a:cs typeface="Arial" panose="020B0604020202020204" pitchFamily="34" charset="0"/>
              </a:rPr>
              <a:t>Quản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lý</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sản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phẩm</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về</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tạo</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mới</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chỉnh</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sửa</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thông</a:t>
            </a:r>
            <a:r>
              <a:rPr lang="en-US" sz="2700" dirty="0" smtClean="0">
                <a:latin typeface="Arial" panose="020B0604020202020204" pitchFamily="34" charset="0"/>
                <a:cs typeface="Arial" panose="020B0604020202020204" pitchFamily="34" charset="0"/>
              </a:rPr>
              <a:t> tin, </a:t>
            </a:r>
            <a:r>
              <a:rPr lang="en-US" sz="2700" dirty="0" err="1" smtClean="0">
                <a:latin typeface="Arial" panose="020B0604020202020204" pitchFamily="34" charset="0"/>
                <a:cs typeface="Arial" panose="020B0604020202020204" pitchFamily="34" charset="0"/>
              </a:rPr>
              <a:t>xem</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danh</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sách</a:t>
            </a:r>
            <a:r>
              <a:rPr lang="en-US" sz="2700" dirty="0" smtClean="0">
                <a:latin typeface="Arial" panose="020B0604020202020204" pitchFamily="34" charset="0"/>
                <a:cs typeface="Arial" panose="020B0604020202020204" pitchFamily="34" charset="0"/>
              </a:rPr>
              <a:t> …</a:t>
            </a:r>
          </a:p>
          <a:p>
            <a:pPr lvl="1">
              <a:lnSpc>
                <a:spcPct val="150000"/>
              </a:lnSpc>
              <a:spcBef>
                <a:spcPts val="0"/>
              </a:spcBef>
              <a:spcAft>
                <a:spcPts val="1200"/>
              </a:spcAft>
              <a:buFont typeface="Wingdings" panose="05000000000000000000" pitchFamily="2" charset="2"/>
              <a:buChar char="ü"/>
            </a:pPr>
            <a:r>
              <a:rPr lang="en-US" sz="2700" dirty="0" err="1" smtClean="0">
                <a:latin typeface="Arial" panose="020B0604020202020204" pitchFamily="34" charset="0"/>
                <a:cs typeface="Arial" panose="020B0604020202020204" pitchFamily="34" charset="0"/>
              </a:rPr>
              <a:t>Quản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lý</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nhập</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hàng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từng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đơn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hàng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hoặc</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nhập</a:t>
            </a:r>
            <a:r>
              <a:rPr lang="en-US" sz="2700" dirty="0" smtClean="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b</a:t>
            </a:r>
            <a:r>
              <a:rPr lang="en-US" sz="2700" dirty="0" err="1" smtClean="0">
                <a:latin typeface="Arial" panose="020B0604020202020204" pitchFamily="34" charset="0"/>
                <a:cs typeface="Arial" panose="020B0604020202020204" pitchFamily="34" charset="0"/>
              </a:rPr>
              <a:t>ằng</a:t>
            </a:r>
            <a:r>
              <a:rPr lang="en-US" sz="2700" dirty="0" smtClean="0">
                <a:latin typeface="Arial" panose="020B0604020202020204" pitchFamily="34" charset="0"/>
                <a:cs typeface="Arial" panose="020B0604020202020204" pitchFamily="34" charset="0"/>
              </a:rPr>
              <a:t> file</a:t>
            </a:r>
          </a:p>
          <a:p>
            <a:pPr lvl="1">
              <a:lnSpc>
                <a:spcPct val="150000"/>
              </a:lnSpc>
              <a:spcBef>
                <a:spcPts val="0"/>
              </a:spcBef>
              <a:spcAft>
                <a:spcPts val="1200"/>
              </a:spcAft>
              <a:buFont typeface="Wingdings" panose="05000000000000000000" pitchFamily="2" charset="2"/>
              <a:buChar char="ü"/>
            </a:pPr>
            <a:r>
              <a:rPr lang="en-US" sz="2700" dirty="0" err="1" smtClean="0">
                <a:latin typeface="Arial" panose="020B0604020202020204" pitchFamily="34" charset="0"/>
                <a:cs typeface="Arial" panose="020B0604020202020204" pitchFamily="34" charset="0"/>
              </a:rPr>
              <a:t>Quản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lý</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phân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phối</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hàng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tới</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các</a:t>
            </a:r>
            <a:r>
              <a:rPr lang="en-US" sz="2700" dirty="0" smtClean="0">
                <a:latin typeface="Arial" panose="020B0604020202020204" pitchFamily="34" charset="0"/>
                <a:cs typeface="Arial" panose="020B0604020202020204" pitchFamily="34" charset="0"/>
              </a:rPr>
              <a:t> chi </a:t>
            </a:r>
            <a:r>
              <a:rPr lang="en-US" sz="2700" dirty="0" err="1" smtClean="0">
                <a:latin typeface="Arial" panose="020B0604020202020204" pitchFamily="34" charset="0"/>
                <a:cs typeface="Arial" panose="020B0604020202020204" pitchFamily="34" charset="0"/>
              </a:rPr>
              <a:t>nhánh</a:t>
            </a:r>
            <a:endParaRPr lang="en-US" sz="2700" dirty="0" smtClean="0">
              <a:latin typeface="Arial" panose="020B0604020202020204" pitchFamily="34" charset="0"/>
              <a:cs typeface="Arial" panose="020B0604020202020204" pitchFamily="34" charset="0"/>
            </a:endParaRPr>
          </a:p>
          <a:p>
            <a:pPr lvl="1">
              <a:lnSpc>
                <a:spcPct val="150000"/>
              </a:lnSpc>
              <a:spcBef>
                <a:spcPts val="0"/>
              </a:spcBef>
              <a:spcAft>
                <a:spcPts val="1200"/>
              </a:spcAft>
              <a:buFont typeface="Wingdings" panose="05000000000000000000" pitchFamily="2" charset="2"/>
              <a:buChar char="ü"/>
            </a:pPr>
            <a:r>
              <a:rPr lang="en-US" sz="2700" dirty="0" err="1" smtClean="0">
                <a:latin typeface="Arial" panose="020B0604020202020204" pitchFamily="34" charset="0"/>
                <a:cs typeface="Arial" panose="020B0604020202020204" pitchFamily="34" charset="0"/>
              </a:rPr>
              <a:t>Quản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lý</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hóa</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đơn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nhân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viên</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loại</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hàng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nhà</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cung</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cấp</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khách</a:t>
            </a:r>
            <a:r>
              <a:rPr lang="en-US" sz="2700" dirty="0" smtClean="0">
                <a:latin typeface="Arial" panose="020B0604020202020204" pitchFamily="34" charset="0"/>
                <a:cs typeface="Arial" panose="020B0604020202020204" pitchFamily="34" charset="0"/>
              </a:rPr>
              <a:t> </a:t>
            </a:r>
            <a:r>
              <a:rPr lang="en-US" sz="2700" dirty="0" err="1" smtClean="0">
                <a:latin typeface="Arial" panose="020B0604020202020204" pitchFamily="34" charset="0"/>
                <a:cs typeface="Arial" panose="020B0604020202020204" pitchFamily="34" charset="0"/>
              </a:rPr>
              <a:t>hàng</a:t>
            </a:r>
            <a:r>
              <a:rPr lang="en-US" sz="2700" dirty="0" smtClean="0">
                <a:latin typeface="Arial" panose="020B0604020202020204" pitchFamily="34" charset="0"/>
                <a:cs typeface="Arial" panose="020B0604020202020204" pitchFamily="34" charset="0"/>
              </a:rPr>
              <a:t>…</a:t>
            </a:r>
            <a:endParaRPr lang="en-US" sz="27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17</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168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7"/>
            <a:ext cx="10018713" cy="4795123"/>
          </a:xfrm>
        </p:spPr>
        <p:txBody>
          <a:bodyPr anchor="t">
            <a:normAutofit/>
          </a:bodyPr>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Các</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chức</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năng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hoàn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thành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trên</a:t>
            </a:r>
            <a:r>
              <a:rPr lang="en-US" sz="2600" dirty="0" smtClean="0">
                <a:latin typeface="Arial" panose="020B0604020202020204" pitchFamily="34" charset="0"/>
                <a:cs typeface="Arial" panose="020B0604020202020204" pitchFamily="34" charset="0"/>
              </a:rPr>
              <a:t> app:</a:t>
            </a:r>
          </a:p>
          <a:p>
            <a:pPr lvl="1">
              <a:lnSpc>
                <a:spcPct val="150000"/>
              </a:lnSpc>
              <a:spcBef>
                <a:spcPts val="0"/>
              </a:spcBef>
              <a:spcAft>
                <a:spcPts val="1200"/>
              </a:spcAft>
              <a:buFont typeface="Wingdings" panose="05000000000000000000" pitchFamily="2" charset="2"/>
              <a:buChar char="ü"/>
            </a:pPr>
            <a:r>
              <a:rPr lang="en-US" sz="2300" dirty="0" err="1" smtClean="0">
                <a:latin typeface="Arial" panose="020B0604020202020204" pitchFamily="34" charset="0"/>
                <a:cs typeface="Arial" panose="020B0604020202020204" pitchFamily="34" charset="0"/>
              </a:rPr>
              <a:t>Đăng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nhập</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đúng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cửa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endParaRPr lang="en-US" sz="2300" dirty="0" smtClean="0">
              <a:latin typeface="Arial" panose="020B0604020202020204" pitchFamily="34" charset="0"/>
              <a:cs typeface="Arial" panose="020B0604020202020204" pitchFamily="34" charset="0"/>
            </a:endParaRPr>
          </a:p>
          <a:p>
            <a:pPr lvl="1">
              <a:lnSpc>
                <a:spcPct val="150000"/>
              </a:lnSpc>
              <a:spcBef>
                <a:spcPts val="0"/>
              </a:spcBef>
              <a:spcAft>
                <a:spcPts val="1200"/>
              </a:spcAft>
              <a:buFont typeface="Wingdings" panose="05000000000000000000" pitchFamily="2" charset="2"/>
              <a:buChar char="ü"/>
            </a:pPr>
            <a:r>
              <a:rPr lang="en-US" sz="2300" dirty="0" err="1" smtClean="0">
                <a:latin typeface="Arial" panose="020B0604020202020204" pitchFamily="34" charset="0"/>
                <a:cs typeface="Arial" panose="020B0604020202020204" pitchFamily="34" charset="0"/>
              </a:rPr>
              <a:t>Tạo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giỏ</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lưu</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giỏ</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tạm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thời</a:t>
            </a:r>
            <a:endParaRPr lang="en-US" sz="2300" dirty="0" smtClean="0">
              <a:latin typeface="Arial" panose="020B0604020202020204" pitchFamily="34" charset="0"/>
              <a:cs typeface="Arial" panose="020B0604020202020204" pitchFamily="34" charset="0"/>
            </a:endParaRPr>
          </a:p>
          <a:p>
            <a:pPr lvl="1">
              <a:lnSpc>
                <a:spcPct val="150000"/>
              </a:lnSpc>
              <a:spcBef>
                <a:spcPts val="0"/>
              </a:spcBef>
              <a:spcAft>
                <a:spcPts val="1200"/>
              </a:spcAft>
              <a:buFont typeface="Wingdings" panose="05000000000000000000" pitchFamily="2" charset="2"/>
              <a:buChar char="ü"/>
            </a:pPr>
            <a:r>
              <a:rPr lang="en-US" sz="2300" dirty="0" err="1" smtClean="0">
                <a:latin typeface="Arial" panose="020B0604020202020204" pitchFamily="34" charset="0"/>
                <a:cs typeface="Arial" panose="020B0604020202020204" pitchFamily="34" charset="0"/>
              </a:rPr>
              <a:t>Xem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thông</a:t>
            </a:r>
            <a:r>
              <a:rPr lang="en-US" sz="2300" dirty="0" smtClean="0">
                <a:latin typeface="Arial" panose="020B0604020202020204" pitchFamily="34" charset="0"/>
                <a:cs typeface="Arial" panose="020B0604020202020204" pitchFamily="34" charset="0"/>
              </a:rPr>
              <a:t> tin, </a:t>
            </a:r>
            <a:r>
              <a:rPr lang="en-US" sz="2300" dirty="0" err="1" smtClean="0">
                <a:latin typeface="Arial" panose="020B0604020202020204" pitchFamily="34" charset="0"/>
                <a:cs typeface="Arial" panose="020B0604020202020204" pitchFamily="34" charset="0"/>
              </a:rPr>
              <a:t>tìm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kiếm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sản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phẩm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thêm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vào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giỏ</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a:t>
            </a:r>
          </a:p>
          <a:p>
            <a:pPr lvl="1">
              <a:lnSpc>
                <a:spcPct val="150000"/>
              </a:lnSpc>
              <a:spcBef>
                <a:spcPts val="0"/>
              </a:spcBef>
              <a:spcAft>
                <a:spcPts val="1200"/>
              </a:spcAft>
              <a:buFont typeface="Wingdings" panose="05000000000000000000" pitchFamily="2" charset="2"/>
              <a:buChar char="ü"/>
            </a:pPr>
            <a:r>
              <a:rPr lang="en-US" sz="2300" dirty="0" err="1" smtClean="0">
                <a:latin typeface="Arial" panose="020B0604020202020204" pitchFamily="34" charset="0"/>
                <a:cs typeface="Arial" panose="020B0604020202020204" pitchFamily="34" charset="0"/>
              </a:rPr>
              <a:t>Giới</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thiệu</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sản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phẩm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liên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quan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cho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người</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dùng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xem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lịch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sử</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hóa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đơn</a:t>
            </a:r>
            <a:endParaRPr lang="en-US" sz="2300" dirty="0" smtClean="0">
              <a:latin typeface="Arial" panose="020B0604020202020204" pitchFamily="34" charset="0"/>
              <a:cs typeface="Arial" panose="020B0604020202020204" pitchFamily="34" charset="0"/>
            </a:endParaRPr>
          </a:p>
          <a:p>
            <a:pPr lvl="1">
              <a:lnSpc>
                <a:spcPct val="150000"/>
              </a:lnSpc>
              <a:spcBef>
                <a:spcPts val="0"/>
              </a:spcBef>
              <a:spcAft>
                <a:spcPts val="1200"/>
              </a:spcAft>
              <a:buFont typeface="Wingdings" panose="05000000000000000000" pitchFamily="2" charset="2"/>
              <a:buChar char="ü"/>
            </a:pPr>
            <a:r>
              <a:rPr lang="en-US" sz="2300" dirty="0" err="1" smtClean="0">
                <a:latin typeface="Arial" panose="020B0604020202020204" pitchFamily="34" charset="0"/>
                <a:cs typeface="Arial" panose="020B0604020202020204" pitchFamily="34" charset="0"/>
              </a:rPr>
              <a:t>Quản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lý</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nhân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viên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khách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endParaRPr lang="en-US" sz="2300" dirty="0">
              <a:latin typeface="Arial" panose="020B0604020202020204" pitchFamily="34" charset="0"/>
              <a:cs typeface="Arial" panose="020B0604020202020204" pitchFamily="34" charset="0"/>
            </a:endParaRPr>
          </a:p>
          <a:p>
            <a:pPr lvl="1">
              <a:lnSpc>
                <a:spcPct val="150000"/>
              </a:lnSpc>
              <a:spcBef>
                <a:spcPts val="0"/>
              </a:spcBef>
              <a:spcAft>
                <a:spcPts val="1200"/>
              </a:spcAft>
              <a:buFont typeface="Wingdings" panose="05000000000000000000" pitchFamily="2" charset="2"/>
              <a:buChar char="ü"/>
            </a:pPr>
            <a:r>
              <a:rPr lang="en-US" sz="2300" dirty="0" err="1" smtClean="0">
                <a:latin typeface="Arial" panose="020B0604020202020204" pitchFamily="34" charset="0"/>
                <a:cs typeface="Arial" panose="020B0604020202020204" pitchFamily="34" charset="0"/>
              </a:rPr>
              <a:t>Xem</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báo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cáo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của</a:t>
            </a:r>
            <a:r>
              <a:rPr lang="en-US" sz="2300" dirty="0" smtClean="0">
                <a:latin typeface="Arial" panose="020B0604020202020204" pitchFamily="34" charset="0"/>
                <a:cs typeface="Arial" panose="020B0604020202020204" pitchFamily="34" charset="0"/>
              </a:rPr>
              <a:t> chi </a:t>
            </a:r>
            <a:r>
              <a:rPr lang="en-US" sz="2300" dirty="0" err="1" smtClean="0">
                <a:latin typeface="Arial" panose="020B0604020202020204" pitchFamily="34" charset="0"/>
                <a:cs typeface="Arial" panose="020B0604020202020204" pitchFamily="34" charset="0"/>
              </a:rPr>
              <a:t>nhánh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của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nhân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viên</a:t>
            </a:r>
            <a:endParaRPr lang="en-US" sz="23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18</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71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Dự</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đoán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doanh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trong</a:t>
            </a:r>
            <a:r>
              <a:rPr lang="en-US" sz="2600" dirty="0" smtClean="0">
                <a:latin typeface="Arial" panose="020B0604020202020204" pitchFamily="34" charset="0"/>
                <a:cs typeface="Arial" panose="020B0604020202020204" pitchFamily="34" charset="0"/>
              </a:rPr>
              <a:t> 7 </a:t>
            </a:r>
            <a:r>
              <a:rPr lang="en-US" sz="2600" dirty="0" err="1" smtClean="0">
                <a:latin typeface="Arial" panose="020B0604020202020204" pitchFamily="34" charset="0"/>
                <a:cs typeface="Arial" panose="020B0604020202020204" pitchFamily="34" charset="0"/>
              </a:rPr>
              <a:t>ngày</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kế</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tiếp</a:t>
            </a:r>
            <a:r>
              <a:rPr lang="en-US" sz="2600" dirty="0" smtClean="0">
                <a:latin typeface="Arial" panose="020B0604020202020204" pitchFamily="34" charset="0"/>
                <a:cs typeface="Arial" panose="020B0604020202020204" pitchFamily="34" charset="0"/>
              </a:rPr>
              <a:t>:</a:t>
            </a:r>
          </a:p>
          <a:p>
            <a:pPr marL="0" indent="0">
              <a:buNone/>
            </a:pPr>
            <a:r>
              <a:rPr lang="en-US"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Sử</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dụng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phương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pháp</a:t>
            </a:r>
            <a:r>
              <a:rPr lang="en-US" sz="2300" dirty="0" smtClean="0">
                <a:latin typeface="Arial" panose="020B0604020202020204" pitchFamily="34" charset="0"/>
                <a:cs typeface="Arial" panose="020B0604020202020204" pitchFamily="34" charset="0"/>
              </a:rPr>
              <a:t> </a:t>
            </a:r>
            <a:r>
              <a:rPr lang="vi-VN" sz="2300" dirty="0">
                <a:latin typeface="Arial" panose="020B0604020202020204" pitchFamily="34" charset="0"/>
                <a:cs typeface="Arial" panose="020B0604020202020204" pitchFamily="34" charset="0"/>
              </a:rPr>
              <a:t>Simple Moving Average và Weighted Moving </a:t>
            </a:r>
            <a:r>
              <a:rPr lang="vi-VN" sz="2300" dirty="0" smtClean="0">
                <a:latin typeface="Arial" panose="020B0604020202020204" pitchFamily="34" charset="0"/>
                <a:cs typeface="Arial" panose="020B0604020202020204" pitchFamily="34" charset="0"/>
              </a:rPr>
              <a:t>Average</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để</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dự</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đoán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và</a:t>
            </a:r>
            <a:r>
              <a:rPr lang="en-US" sz="2300" dirty="0" smtClean="0">
                <a:latin typeface="Arial" panose="020B0604020202020204" pitchFamily="34" charset="0"/>
                <a:cs typeface="Arial" panose="020B0604020202020204" pitchFamily="34" charset="0"/>
              </a:rPr>
              <a:t> </a:t>
            </a:r>
            <a:r>
              <a:rPr lang="en-US" sz="2300" dirty="0" smtClean="0">
                <a:latin typeface="Arial" panose="020B0604020202020204" pitchFamily="34" charset="0"/>
                <a:cs typeface="Arial" panose="020B0604020202020204" pitchFamily="34" charset="0"/>
              </a:rPr>
              <a:t>so </a:t>
            </a:r>
            <a:r>
              <a:rPr lang="en-US" sz="2300" dirty="0" err="1" smtClean="0">
                <a:latin typeface="Arial" panose="020B0604020202020204" pitchFamily="34" charset="0"/>
                <a:cs typeface="Arial" panose="020B0604020202020204" pitchFamily="34" charset="0"/>
              </a:rPr>
              <a:t>sánh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độ</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chính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xác</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phù</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hợp</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với</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cửa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a:t>
            </a:r>
            <a:endParaRPr lang="en-US" sz="23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19</a:t>
            </a:fld>
            <a:endParaRPr lang="en-US" sz="1600" dirty="0">
              <a:latin typeface="Arial" panose="020B0604020202020204" pitchFamily="34" charset="0"/>
              <a:cs typeface="Arial" panose="020B0604020202020204" pitchFamily="34" charset="0"/>
            </a:endParaRPr>
          </a:p>
        </p:txBody>
      </p:sp>
      <p:pic>
        <p:nvPicPr>
          <p:cNvPr id="9" name="Picture 8"/>
          <p:cNvPicPr/>
          <p:nvPr/>
        </p:nvPicPr>
        <p:blipFill>
          <a:blip r:embed="rId3"/>
          <a:stretch>
            <a:fillRect/>
          </a:stretch>
        </p:blipFill>
        <p:spPr>
          <a:xfrm>
            <a:off x="5899904" y="3293379"/>
            <a:ext cx="5776004" cy="3111497"/>
          </a:xfrm>
          <a:prstGeom prst="rect">
            <a:avLst/>
          </a:prstGeom>
        </p:spPr>
      </p:pic>
      <p:pic>
        <p:nvPicPr>
          <p:cNvPr id="5" name="Picture 4"/>
          <p:cNvPicPr>
            <a:picLocks noChangeAspect="1"/>
          </p:cNvPicPr>
          <p:nvPr/>
        </p:nvPicPr>
        <p:blipFill>
          <a:blip r:embed="rId4"/>
          <a:stretch>
            <a:fillRect/>
          </a:stretch>
        </p:blipFill>
        <p:spPr>
          <a:xfrm>
            <a:off x="1790378" y="3378163"/>
            <a:ext cx="3936642" cy="1447528"/>
          </a:xfrm>
          <a:prstGeom prst="rect">
            <a:avLst/>
          </a:prstGeom>
        </p:spPr>
      </p:pic>
      <p:pic>
        <p:nvPicPr>
          <p:cNvPr id="12" name="Picture 11"/>
          <p:cNvPicPr>
            <a:picLocks noChangeAspect="1"/>
          </p:cNvPicPr>
          <p:nvPr/>
        </p:nvPicPr>
        <p:blipFill>
          <a:blip r:embed="rId5"/>
          <a:stretch>
            <a:fillRect/>
          </a:stretch>
        </p:blipFill>
        <p:spPr>
          <a:xfrm>
            <a:off x="1790377" y="4985617"/>
            <a:ext cx="3936643" cy="1387206"/>
          </a:xfrm>
          <a:prstGeom prst="rect">
            <a:avLst/>
          </a:prstGeom>
        </p:spPr>
      </p:pic>
    </p:spTree>
    <p:extLst>
      <p:ext uri="{BB962C8B-B14F-4D97-AF65-F5344CB8AC3E}">
        <p14:creationId xmlns:p14="http://schemas.microsoft.com/office/powerpoint/2010/main" val="358248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rial" panose="020B0604020202020204" pitchFamily="34" charset="0"/>
                <a:cs typeface="Arial" panose="020B0604020202020204" pitchFamily="34" charset="0"/>
              </a:rPr>
              <a:t>Nội</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trình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bày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196441046"/>
              </p:ext>
            </p:extLst>
          </p:nvPr>
        </p:nvGraphicFramePr>
        <p:xfrm>
          <a:off x="2206412" y="1951631"/>
          <a:ext cx="9162173" cy="4108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2"/>
          </p:nvPr>
        </p:nvSpPr>
        <p:spPr>
          <a:xfrm>
            <a:off x="11421135" y="6331154"/>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57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a:spcAft>
                <a:spcPts val="0"/>
              </a:spcAft>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Quản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lí</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doanh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cửa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 chi </a:t>
            </a:r>
            <a:r>
              <a:rPr lang="en-US" sz="2600" dirty="0" err="1" smtClean="0">
                <a:latin typeface="Arial" panose="020B0604020202020204" pitchFamily="34" charset="0"/>
                <a:cs typeface="Arial" panose="020B0604020202020204" pitchFamily="34" charset="0"/>
              </a:rPr>
              <a:t>nhánh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và</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doanh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số</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của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nhân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viên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theo</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ngày</a:t>
            </a:r>
            <a:r>
              <a:rPr lang="en-US" sz="2600" dirty="0" smtClean="0">
                <a:latin typeface="Arial" panose="020B0604020202020204" pitchFamily="34" charset="0"/>
                <a:cs typeface="Arial" panose="020B0604020202020204" pitchFamily="34" charset="0"/>
              </a:rPr>
              <a:t>:</a:t>
            </a:r>
          </a:p>
          <a:p>
            <a:pPr marL="0" indent="0">
              <a:buNone/>
            </a:pPr>
            <a:r>
              <a:rPr lang="en-US"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Thống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kê</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dữ</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liệu</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và</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xuất</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biểu</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đồ</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báo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cáo</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cửa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 chi </a:t>
            </a:r>
            <a:r>
              <a:rPr lang="en-US" sz="2300" dirty="0" err="1" smtClean="0">
                <a:latin typeface="Arial" panose="020B0604020202020204" pitchFamily="34" charset="0"/>
                <a:cs typeface="Arial" panose="020B0604020202020204" pitchFamily="34" charset="0"/>
              </a:rPr>
              <a:t>nhánh</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nhân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viên</a:t>
            </a:r>
            <a:r>
              <a:rPr lang="en-US" sz="2300" dirty="0" smtClean="0">
                <a:latin typeface="Arial" panose="020B0604020202020204" pitchFamily="34" charset="0"/>
                <a:cs typeface="Arial" panose="020B0604020202020204" pitchFamily="34" charset="0"/>
              </a:rPr>
              <a:t>.</a:t>
            </a:r>
            <a:endParaRPr lang="en-US" sz="23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20</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1731180" y="3503294"/>
            <a:ext cx="4590178" cy="2524862"/>
          </a:xfrm>
          <a:prstGeom prst="rect">
            <a:avLst/>
          </a:prstGeom>
        </p:spPr>
      </p:pic>
      <p:pic>
        <p:nvPicPr>
          <p:cNvPr id="7" name="Picture 6"/>
          <p:cNvPicPr>
            <a:picLocks noChangeAspect="1"/>
          </p:cNvPicPr>
          <p:nvPr/>
        </p:nvPicPr>
        <p:blipFill>
          <a:blip r:embed="rId4"/>
          <a:stretch>
            <a:fillRect/>
          </a:stretch>
        </p:blipFill>
        <p:spPr>
          <a:xfrm>
            <a:off x="6568226" y="3503294"/>
            <a:ext cx="4934798" cy="2542664"/>
          </a:xfrm>
          <a:prstGeom prst="rect">
            <a:avLst/>
          </a:prstGeom>
        </p:spPr>
      </p:pic>
    </p:spTree>
    <p:extLst>
      <p:ext uri="{BB962C8B-B14F-4D97-AF65-F5344CB8AC3E}">
        <p14:creationId xmlns:p14="http://schemas.microsoft.com/office/powerpoint/2010/main" val="29830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Giới</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thiệu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phẩm</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liên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quan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trong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quá</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trình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a:t>
            </a:r>
          </a:p>
          <a:p>
            <a:pPr marL="0" indent="0">
              <a:buNone/>
            </a:pPr>
            <a:r>
              <a:rPr lang="en-US"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Sử</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dụng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phương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pháp</a:t>
            </a:r>
            <a:r>
              <a:rPr lang="en-US" sz="2300" dirty="0" smtClean="0">
                <a:latin typeface="Arial" panose="020B0604020202020204" pitchFamily="34" charset="0"/>
                <a:cs typeface="Arial" panose="020B0604020202020204" pitchFamily="34" charset="0"/>
              </a:rPr>
              <a:t> K-nearest-neighbors </a:t>
            </a:r>
            <a:r>
              <a:rPr lang="en-US" sz="2300" dirty="0" err="1" smtClean="0">
                <a:latin typeface="Arial" panose="020B0604020202020204" pitchFamily="34" charset="0"/>
                <a:cs typeface="Arial" panose="020B0604020202020204" pitchFamily="34" charset="0"/>
              </a:rPr>
              <a:t>để</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đưa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ra</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những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mặt</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liên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quan</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với</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những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mặt</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hàng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đang</a:t>
            </a:r>
            <a:r>
              <a:rPr lang="en-US" sz="2300" dirty="0" smtClean="0">
                <a:latin typeface="Arial" panose="020B0604020202020204" pitchFamily="34" charset="0"/>
                <a:cs typeface="Arial" panose="020B0604020202020204" pitchFamily="34" charset="0"/>
              </a:rPr>
              <a:t> </a:t>
            </a:r>
            <a:r>
              <a:rPr lang="en-US" sz="2300" dirty="0" err="1" smtClean="0">
                <a:latin typeface="Arial" panose="020B0604020202020204" pitchFamily="34" charset="0"/>
                <a:cs typeface="Arial" panose="020B0604020202020204" pitchFamily="34" charset="0"/>
              </a:rPr>
              <a:t>mua</a:t>
            </a:r>
            <a:r>
              <a:rPr lang="en-US" sz="2300" dirty="0" smtClean="0">
                <a:latin typeface="Arial" panose="020B0604020202020204" pitchFamily="34" charset="0"/>
                <a:cs typeface="Arial" panose="020B0604020202020204" pitchFamily="34" charset="0"/>
              </a:rPr>
              <a:t>.</a:t>
            </a:r>
            <a:endParaRPr lang="en-US" sz="23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21</a:t>
            </a:fld>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7954" y="3255827"/>
            <a:ext cx="7150142" cy="3458782"/>
          </a:xfrm>
          <a:prstGeom prst="rect">
            <a:avLst/>
          </a:prstGeom>
        </p:spPr>
      </p:pic>
    </p:spTree>
    <p:extLst>
      <p:ext uri="{BB962C8B-B14F-4D97-AF65-F5344CB8AC3E}">
        <p14:creationId xmlns:p14="http://schemas.microsoft.com/office/powerpoint/2010/main" val="29944729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a:buFont typeface="Arial" panose="020B0604020202020204" pitchFamily="34" charset="0"/>
              <a:buChar char="•"/>
            </a:pPr>
            <a:r>
              <a:rPr lang="en-US" dirty="0" err="1" smtClean="0">
                <a:latin typeface="Arial" panose="020B0604020202020204" pitchFamily="34" charset="0"/>
                <a:cs typeface="Arial" panose="020B0604020202020204" pitchFamily="34" charset="0"/>
              </a:rPr>
              <a:t>Thanh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tiền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payoo</a:t>
            </a:r>
            <a:r>
              <a:rPr lang="en-US" dirty="0" smtClean="0">
                <a:latin typeface="Arial" panose="020B0604020202020204" pitchFamily="34" charset="0"/>
                <a:cs typeface="Arial" panose="020B0604020202020204" pitchFamily="34" charset="0"/>
              </a:rPr>
              <a:t>:</a:t>
            </a:r>
          </a:p>
          <a:p>
            <a:pPr marL="0" indent="0">
              <a:buNone/>
            </a:pP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ứng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payoo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để</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qua </a:t>
            </a:r>
            <a:r>
              <a:rPr lang="en-US" dirty="0" err="1" smtClean="0">
                <a:latin typeface="Arial" panose="020B0604020202020204" pitchFamily="34" charset="0"/>
                <a:cs typeface="Arial" panose="020B0604020202020204" pitchFamily="34" charset="0"/>
              </a:rPr>
              <a:t>thẻ</a:t>
            </a:r>
            <a:r>
              <a:rPr lang="en-US" dirty="0" smtClean="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22</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37878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IV.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6482547" cy="4175460"/>
          </a:xfrm>
        </p:spPr>
        <p:txBody>
          <a:bodyPr anchor="t"/>
          <a:lstStyle/>
          <a:p>
            <a:pPr>
              <a:buFont typeface="Arial" panose="020B0604020202020204" pitchFamily="34" charset="0"/>
              <a:buChar char="•"/>
            </a:pPr>
            <a:r>
              <a:rPr lang="en-US" sz="2600" dirty="0" smtClean="0">
                <a:latin typeface="Arial" panose="020B0604020202020204" pitchFamily="34" charset="0"/>
                <a:cs typeface="Arial" panose="020B0604020202020204" pitchFamily="34" charset="0"/>
              </a:rPr>
              <a:t>In </a:t>
            </a:r>
            <a:r>
              <a:rPr lang="en-US" sz="2600" dirty="0" err="1" smtClean="0">
                <a:latin typeface="Arial" panose="020B0604020202020204" pitchFamily="34" charset="0"/>
                <a:cs typeface="Arial" panose="020B0604020202020204" pitchFamily="34" charset="0"/>
              </a:rPr>
              <a:t>và</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gửi</a:t>
            </a:r>
            <a:r>
              <a:rPr lang="en-US" sz="2600" dirty="0" smtClean="0">
                <a:latin typeface="Arial" panose="020B0604020202020204" pitchFamily="34" charset="0"/>
                <a:cs typeface="Arial" panose="020B0604020202020204" pitchFamily="34" charset="0"/>
              </a:rPr>
              <a:t> mail </a:t>
            </a:r>
            <a:r>
              <a:rPr lang="en-US" sz="2600" dirty="0" err="1" smtClean="0">
                <a:latin typeface="Arial" panose="020B0604020202020204" pitchFamily="34" charset="0"/>
                <a:cs typeface="Arial" panose="020B0604020202020204" pitchFamily="34" charset="0"/>
              </a:rPr>
              <a:t>hóa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đơn</a:t>
            </a:r>
            <a:r>
              <a:rPr lang="en-US" sz="2600" dirty="0" smtClean="0">
                <a:latin typeface="Arial" panose="020B0604020202020204" pitchFamily="34" charset="0"/>
                <a:cs typeface="Arial" panose="020B0604020202020204" pitchFamily="34" charset="0"/>
              </a:rPr>
              <a:t>:</a:t>
            </a:r>
          </a:p>
          <a:p>
            <a:pPr>
              <a:buFontTx/>
              <a:buChar char="-"/>
            </a:pPr>
            <a:r>
              <a:rPr lang="en-US" dirty="0" smtClean="0">
                <a:latin typeface="Arial" panose="020B0604020202020204" pitchFamily="34" charset="0"/>
                <a:cs typeface="Arial" panose="020B0604020202020204" pitchFamily="34" charset="0"/>
              </a:rPr>
              <a:t>In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bằng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máy</a:t>
            </a:r>
            <a:r>
              <a:rPr lang="en-US" dirty="0" smtClean="0">
                <a:latin typeface="Arial" panose="020B0604020202020204" pitchFamily="34" charset="0"/>
                <a:cs typeface="Arial" panose="020B0604020202020204" pitchFamily="34" charset="0"/>
              </a:rPr>
              <a:t> in Bluetooth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gửi</a:t>
            </a:r>
            <a:r>
              <a:rPr lang="en-US" dirty="0" smtClean="0">
                <a:latin typeface="Arial" panose="020B0604020202020204" pitchFamily="34" charset="0"/>
                <a:cs typeface="Arial" panose="020B0604020202020204" pitchFamily="34" charset="0"/>
              </a:rPr>
              <a:t> mail </a:t>
            </a:r>
            <a:r>
              <a:rPr lang="en-US" dirty="0" err="1" smtClean="0">
                <a:latin typeface="Arial" panose="020B0604020202020204" pitchFamily="34" charset="0"/>
                <a:cs typeface="Arial" panose="020B0604020202020204" pitchFamily="34" charset="0"/>
              </a:rPr>
              <a:t>hóa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nếu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cần</a:t>
            </a:r>
            <a:r>
              <a:rPr lang="en-US" dirty="0" smtClean="0">
                <a:latin typeface="Arial" panose="020B0604020202020204" pitchFamily="34" charset="0"/>
                <a:cs typeface="Arial" panose="020B0604020202020204" pitchFamily="34" charset="0"/>
              </a:rPr>
              <a:t>.</a:t>
            </a:r>
          </a:p>
          <a:p>
            <a:pPr marL="0" indent="0">
              <a:buNone/>
            </a:pPr>
            <a:endParaRPr lang="en-US" sz="2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23</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1908741" y="3292961"/>
            <a:ext cx="5633687" cy="3320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537" y="1838259"/>
            <a:ext cx="3724399" cy="4795123"/>
          </a:xfrm>
          <a:prstGeom prst="rect">
            <a:avLst/>
          </a:prstGeom>
        </p:spPr>
      </p:pic>
    </p:spTree>
    <p:extLst>
      <p:ext uri="{BB962C8B-B14F-4D97-AF65-F5344CB8AC3E}">
        <p14:creationId xmlns:p14="http://schemas.microsoft.com/office/powerpoint/2010/main" val="1855574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V.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Tổng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kết</a:t>
            </a:r>
            <a:endParaRPr lang="en-US" sz="2600" dirty="0" smtClean="0">
              <a:latin typeface="Arial" panose="020B0604020202020204" pitchFamily="34" charset="0"/>
              <a:cs typeface="Arial" panose="020B0604020202020204" pitchFamily="34" charset="0"/>
            </a:endParaRPr>
          </a:p>
          <a:p>
            <a:pPr lvl="1">
              <a:spcBef>
                <a:spcPts val="600"/>
              </a:spcBef>
              <a:buFont typeface="Wingdings" panose="05000000000000000000" pitchFamily="2" charset="2"/>
              <a:buChar char="ü"/>
            </a:pPr>
            <a:r>
              <a:rPr lang="en-US" sz="2400" dirty="0" err="1" smtClean="0">
                <a:latin typeface="Arial" panose="020B0604020202020204" pitchFamily="34" charset="0"/>
                <a:cs typeface="Arial" panose="020B0604020202020204" pitchFamily="34" charset="0"/>
              </a:rPr>
              <a:t>Xây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dựng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thành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thống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Ipad</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W</a:t>
            </a:r>
            <a:r>
              <a:rPr lang="en-US" sz="2400" dirty="0" smtClean="0">
                <a:latin typeface="Arial" panose="020B0604020202020204" pitchFamily="34" charset="0"/>
                <a:cs typeface="Arial" panose="020B0604020202020204" pitchFamily="34" charset="0"/>
              </a:rPr>
              <a:t>eb.</a:t>
            </a:r>
            <a:endParaRPr lang="en-US" sz="2400" dirty="0" smtClean="0">
              <a:latin typeface="Arial" panose="020B0604020202020204" pitchFamily="34" charset="0"/>
              <a:cs typeface="Arial" panose="020B0604020202020204" pitchFamily="34" charset="0"/>
            </a:endParaRPr>
          </a:p>
          <a:p>
            <a:pPr lvl="1">
              <a:spcBef>
                <a:spcPts val="600"/>
              </a:spcBef>
              <a:buFont typeface="Wingdings" panose="05000000000000000000" pitchFamily="2" charset="2"/>
              <a:buChar char="ü"/>
            </a:pPr>
            <a:r>
              <a:rPr lang="en-US" sz="2400" dirty="0" err="1" smtClean="0">
                <a:latin typeface="Arial" panose="020B0604020202020204" pitchFamily="34" charset="0"/>
                <a:cs typeface="Arial" panose="020B0604020202020204" pitchFamily="34" charset="0"/>
              </a:rPr>
              <a:t>Nghiên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cứu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số</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nền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nảng</a:t>
            </a:r>
            <a:r>
              <a:rPr lang="en-US" sz="2400" dirty="0" smtClean="0">
                <a:latin typeface="Arial" panose="020B0604020202020204" pitchFamily="34" charset="0"/>
                <a:cs typeface="Arial" panose="020B0604020202020204" pitchFamily="34" charset="0"/>
              </a:rPr>
              <a:t> IOS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Web (Firebase).</a:t>
            </a:r>
          </a:p>
          <a:p>
            <a:pPr lvl="1">
              <a:spcBef>
                <a:spcPts val="600"/>
              </a:spcBef>
              <a:buFont typeface="Wingdings" panose="05000000000000000000" pitchFamily="2" charset="2"/>
              <a:buChar char="ü"/>
            </a:pPr>
            <a:r>
              <a:rPr lang="en-US" sz="2400" dirty="0" err="1" smtClean="0">
                <a:latin typeface="Arial" panose="020B0604020202020204" pitchFamily="34" charset="0"/>
                <a:cs typeface="Arial" panose="020B0604020202020204" pitchFamily="34" charset="0"/>
              </a:rPr>
              <a:t>Đưa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số</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hướng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quyết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toán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lưu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trữ</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phẩm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với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nhiều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nhập</a:t>
            </a:r>
            <a:r>
              <a:rPr lang="en-US" sz="2400" dirty="0" smtClean="0">
                <a:latin typeface="Arial" panose="020B0604020202020204" pitchFamily="34" charset="0"/>
                <a:cs typeface="Arial" panose="020B0604020202020204" pitchFamily="34" charset="0"/>
              </a:rPr>
              <a:t>.</a:t>
            </a:r>
          </a:p>
          <a:p>
            <a:pPr lvl="1">
              <a:spcBef>
                <a:spcPts val="600"/>
              </a:spcBef>
              <a:buFont typeface="Wingdings" panose="05000000000000000000" pitchFamily="2" charset="2"/>
              <a:buChar char="ü"/>
            </a:pPr>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thống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có</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phát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triển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tế</a:t>
            </a:r>
            <a:r>
              <a:rPr lang="en-US" sz="2400" dirty="0" smtClean="0">
                <a:latin typeface="Arial" panose="020B0604020202020204" pitchFamily="34" charset="0"/>
                <a:cs typeface="Arial" panose="020B0604020202020204" pitchFamily="34" charset="0"/>
              </a:rPr>
              <a:t>.</a:t>
            </a:r>
          </a:p>
          <a:p>
            <a:pPr>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24</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3798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V.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429998"/>
          </a:xfrm>
        </p:spPr>
        <p:txBody>
          <a:bodyPr anchor="t">
            <a:normAutofit/>
          </a:bodyPr>
          <a:lstStyle/>
          <a:p>
            <a:pPr>
              <a:buFont typeface="Arial" panose="020B0604020202020204" pitchFamily="34" charset="0"/>
              <a:buChar char="•"/>
            </a:pPr>
            <a:r>
              <a:rPr lang="en-US" sz="2600" dirty="0" err="1" smtClean="0">
                <a:latin typeface="Arial" panose="020B0604020202020204" pitchFamily="34" charset="0"/>
                <a:cs typeface="Arial" panose="020B0604020202020204" pitchFamily="34" charset="0"/>
              </a:rPr>
              <a:t>Hướng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phát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triển</a:t>
            </a:r>
            <a:endParaRPr lang="en-US" sz="2600" dirty="0" smtClean="0">
              <a:latin typeface="Arial" panose="020B0604020202020204" pitchFamily="34" charset="0"/>
              <a:cs typeface="Arial" panose="020B0604020202020204" pitchFamily="34" charset="0"/>
            </a:endParaRPr>
          </a:p>
          <a:p>
            <a:pPr lvl="1">
              <a:spcBef>
                <a:spcPts val="600"/>
              </a:spcBef>
              <a:buFont typeface="Wingdings" panose="05000000000000000000" pitchFamily="2" charset="2"/>
              <a:buChar char="Ø"/>
            </a:pPr>
            <a:r>
              <a:rPr lang="en-US" sz="2400" dirty="0" err="1" smtClean="0">
                <a:latin typeface="Arial" panose="020B0604020202020204" pitchFamily="34" charset="0"/>
                <a:cs typeface="Arial" panose="020B0604020202020204" pitchFamily="34" charset="0"/>
              </a:rPr>
              <a:t>Xây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dựng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thêm</a:t>
            </a:r>
            <a:r>
              <a:rPr lang="en-US" sz="2400" dirty="0" smtClean="0">
                <a:latin typeface="Arial" panose="020B0604020202020204" pitchFamily="34" charset="0"/>
                <a:cs typeface="Arial" panose="020B0604020202020204" pitchFamily="34" charset="0"/>
              </a:rPr>
              <a:t> website </a:t>
            </a:r>
            <a:r>
              <a:rPr lang="en-US" sz="2400" dirty="0" err="1" smtClean="0">
                <a:latin typeface="Arial" panose="020B0604020202020204" pitchFamily="34" charset="0"/>
                <a:cs typeface="Arial" panose="020B0604020202020204" pitchFamily="34" charset="0"/>
              </a:rPr>
              <a:t>bán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 online </a:t>
            </a:r>
            <a:r>
              <a:rPr lang="en-US" sz="2400" dirty="0" err="1" smtClean="0">
                <a:latin typeface="Arial" panose="020B0604020202020204" pitchFamily="34" charset="0"/>
                <a:cs typeface="Arial" panose="020B0604020202020204" pitchFamily="34" charset="0"/>
              </a:rPr>
              <a:t>để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có</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mở</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kinh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doanh</a:t>
            </a:r>
            <a:endParaRPr lang="en-US" sz="2400" dirty="0" smtClean="0">
              <a:latin typeface="Arial" panose="020B0604020202020204" pitchFamily="34" charset="0"/>
              <a:cs typeface="Arial" panose="020B0604020202020204" pitchFamily="34" charset="0"/>
            </a:endParaRPr>
          </a:p>
          <a:p>
            <a:pPr lvl="1">
              <a:spcBef>
                <a:spcPts val="600"/>
              </a:spcBef>
              <a:buFont typeface="Wingdings" panose="05000000000000000000" pitchFamily="2" charset="2"/>
              <a:buChar char="Ø"/>
            </a:pPr>
            <a:r>
              <a:rPr lang="en-US" sz="2400" dirty="0" err="1" smtClean="0">
                <a:latin typeface="Arial" panose="020B0604020202020204" pitchFamily="34" charset="0"/>
                <a:cs typeface="Arial" panose="020B0604020202020204" pitchFamily="34" charset="0"/>
              </a:rPr>
              <a:t>Đưa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nghiệm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phẩm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tế</a:t>
            </a:r>
            <a:endParaRPr lang="en-US" sz="2400" dirty="0" smtClean="0">
              <a:latin typeface="Arial" panose="020B0604020202020204" pitchFamily="34" charset="0"/>
              <a:cs typeface="Arial" panose="020B0604020202020204" pitchFamily="34" charset="0"/>
            </a:endParaRPr>
          </a:p>
          <a:p>
            <a:pPr lvl="1">
              <a:spcBef>
                <a:spcPts val="600"/>
              </a:spcBef>
              <a:buFont typeface="Wingdings" panose="05000000000000000000" pitchFamily="2" charset="2"/>
              <a:buChar char="Ø"/>
            </a:pPr>
            <a:r>
              <a:rPr lang="en-US" sz="2400" dirty="0" err="1" smtClean="0">
                <a:latin typeface="Arial" panose="020B0604020202020204" pitchFamily="34" charset="0"/>
                <a:cs typeface="Arial" panose="020B0604020202020204" pitchFamily="34" charset="0"/>
              </a:rPr>
              <a:t>Nghiên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cứu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áp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pháp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phát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triển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hoàn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thống</a:t>
            </a:r>
            <a:endParaRPr lang="en-US" sz="2400" dirty="0">
              <a:latin typeface="Arial" panose="020B0604020202020204" pitchFamily="34" charset="0"/>
              <a:cs typeface="Arial" panose="020B0604020202020204" pitchFamily="34" charset="0"/>
            </a:endParaRPr>
          </a:p>
          <a:p>
            <a:pPr lvl="1">
              <a:spcBef>
                <a:spcPts val="600"/>
              </a:spcBef>
              <a:buFont typeface="Wingdings" panose="05000000000000000000" pitchFamily="2" charset="2"/>
              <a:buChar char="Ø"/>
            </a:pPr>
            <a:r>
              <a:rPr lang="en-US" sz="2400" dirty="0" err="1" smtClean="0">
                <a:latin typeface="Arial" panose="020B0604020202020204" pitchFamily="34" charset="0"/>
                <a:cs typeface="Arial" panose="020B0604020202020204" pitchFamily="34" charset="0"/>
              </a:rPr>
              <a:t>Xây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thống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thân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có</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thay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đổi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phù</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hợp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với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dung.</a:t>
            </a:r>
          </a:p>
          <a:p>
            <a:pPr lvl="1">
              <a:spcBef>
                <a:spcPts val="600"/>
              </a:spcBef>
              <a:buFont typeface="Wingdings" panose="05000000000000000000" pitchFamily="2" charset="2"/>
              <a:buChar char="Ø"/>
            </a:pP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ngôn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ngữ</a:t>
            </a:r>
            <a:r>
              <a:rPr lang="en-US" sz="2400" dirty="0" smtClean="0">
                <a:latin typeface="Arial" panose="020B0604020202020204" pitchFamily="34" charset="0"/>
                <a:cs typeface="Arial" panose="020B0604020202020204" pitchFamily="34" charset="0"/>
              </a:rPr>
              <a:t>.</a:t>
            </a:r>
          </a:p>
          <a:p>
            <a:pPr>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25</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7301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lgn="ctr">
              <a:buNone/>
            </a:pPr>
            <a:r>
              <a:rPr lang="en-US" sz="4400" dirty="0" err="1" smtClean="0">
                <a:latin typeface="Arial" panose="020B0604020202020204" pitchFamily="34" charset="0"/>
                <a:cs typeface="Arial" panose="020B0604020202020204" pitchFamily="34" charset="0"/>
              </a:rPr>
              <a:t>Cám</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ơn</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Thầy</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Cô</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và</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các</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bạn</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đã</a:t>
            </a:r>
            <a:r>
              <a:rPr lang="en-US" sz="4400" dirty="0" smtClean="0">
                <a:latin typeface="Arial" panose="020B0604020202020204" pitchFamily="34" charset="0"/>
                <a:cs typeface="Arial" panose="020B0604020202020204" pitchFamily="34" charset="0"/>
              </a:rPr>
              <a:t> </a:t>
            </a:r>
          </a:p>
          <a:p>
            <a:pPr marL="0" indent="0" algn="ctr">
              <a:buNone/>
            </a:pPr>
            <a:r>
              <a:rPr lang="en-US" sz="4400" dirty="0" err="1" smtClean="0">
                <a:latin typeface="Arial" panose="020B0604020202020204" pitchFamily="34" charset="0"/>
                <a:cs typeface="Arial" panose="020B0604020202020204" pitchFamily="34" charset="0"/>
              </a:rPr>
              <a:t>chú</a:t>
            </a:r>
            <a:r>
              <a:rPr lang="en-US" sz="4400" dirty="0" smtClean="0">
                <a:latin typeface="Arial" panose="020B0604020202020204" pitchFamily="34" charset="0"/>
                <a:cs typeface="Arial" panose="020B0604020202020204" pitchFamily="34" charset="0"/>
              </a:rPr>
              <a:t> ý </a:t>
            </a:r>
            <a:r>
              <a:rPr lang="en-US" sz="4400" dirty="0" err="1" smtClean="0">
                <a:latin typeface="Arial" panose="020B0604020202020204" pitchFamily="34" charset="0"/>
                <a:cs typeface="Arial" panose="020B0604020202020204" pitchFamily="34" charset="0"/>
              </a:rPr>
              <a:t>theo</a:t>
            </a:r>
            <a:r>
              <a:rPr lang="en-US" sz="4400" dirty="0" smtClean="0">
                <a:latin typeface="Arial" panose="020B0604020202020204" pitchFamily="34" charset="0"/>
                <a:cs typeface="Arial" panose="020B0604020202020204" pitchFamily="34" charset="0"/>
              </a:rPr>
              <a:t> </a:t>
            </a:r>
            <a:r>
              <a:rPr lang="en-US" sz="4400" dirty="0" err="1" smtClean="0">
                <a:latin typeface="Arial" panose="020B0604020202020204" pitchFamily="34" charset="0"/>
                <a:cs typeface="Arial" panose="020B0604020202020204" pitchFamily="34" charset="0"/>
              </a:rPr>
              <a:t>dõi</a:t>
            </a:r>
            <a:endParaRPr lang="en-US" sz="44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26</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8547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4175460"/>
          </a:xfrm>
        </p:spPr>
        <p:txBody>
          <a:bodyPr anchor="t"/>
          <a:lstStyle/>
          <a:p>
            <a:pPr marL="0" indent="0">
              <a:buNone/>
            </a:pPr>
            <a:endParaRPr lang="en-US" dirty="0">
              <a:latin typeface="Arial" panose="020B0604020202020204" pitchFamily="34" charset="0"/>
              <a:cs typeface="Arial" panose="020B0604020202020204" pitchFamily="34" charset="0"/>
            </a:endParaRPr>
          </a:p>
          <a:p>
            <a:pPr marL="0" indent="0" algn="ctr">
              <a:buNone/>
            </a:pPr>
            <a:endParaRPr lang="en-US" sz="4000" b="1" dirty="0" smtClean="0">
              <a:latin typeface="Arial" panose="020B0604020202020204" pitchFamily="34" charset="0"/>
              <a:cs typeface="Arial" panose="020B0604020202020204" pitchFamily="34" charset="0"/>
            </a:endParaRPr>
          </a:p>
          <a:p>
            <a:pPr marL="0" indent="0" algn="ctr">
              <a:buNone/>
            </a:pPr>
            <a:r>
              <a:rPr lang="en-US" sz="4000" b="1" dirty="0" smtClean="0">
                <a:latin typeface="Arial" panose="020B0604020202020204" pitchFamily="34" charset="0"/>
                <a:cs typeface="Arial" panose="020B0604020202020204" pitchFamily="34" charset="0"/>
              </a:rPr>
              <a:t>Demo </a:t>
            </a:r>
            <a:r>
              <a:rPr lang="en-US" sz="4000" b="1" dirty="0" err="1" smtClean="0">
                <a:latin typeface="Arial" panose="020B0604020202020204" pitchFamily="34" charset="0"/>
                <a:cs typeface="Arial" panose="020B0604020202020204" pitchFamily="34" charset="0"/>
              </a:rPr>
              <a:t>sản</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phẩm</a:t>
            </a:r>
            <a:endParaRPr lang="en-US"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27</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3159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 </a:t>
            </a:r>
            <a:r>
              <a:rPr lang="en-US" dirty="0" err="1" smtClean="0">
                <a:latin typeface="Arial" panose="020B0604020202020204" pitchFamily="34" charset="0"/>
                <a:cs typeface="Arial" panose="020B0604020202020204" pitchFamily="34" charset="0"/>
              </a:rPr>
              <a:t>Giới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tài</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3124201"/>
          </a:xfrm>
        </p:spPr>
        <p:txBody>
          <a:bodyPr anchor="t">
            <a:normAutofit/>
          </a:bodyPr>
          <a:lstStyle/>
          <a:p>
            <a:r>
              <a:rPr lang="en-US" sz="2600" dirty="0" err="1" smtClean="0">
                <a:latin typeface="Arial" panose="020B0604020202020204" pitchFamily="34" charset="0"/>
                <a:cs typeface="Arial" panose="020B0604020202020204" pitchFamily="34" charset="0"/>
              </a:rPr>
              <a:t>Xu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hướng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công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nghệ</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hiện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tại</a:t>
            </a:r>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7488" y="6265464"/>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3</a:t>
            </a:fld>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5544053" y="2403367"/>
            <a:ext cx="5000234" cy="2252616"/>
          </a:xfrm>
          <a:prstGeom prst="rect">
            <a:avLst/>
          </a:prstGeom>
        </p:spPr>
      </p:pic>
      <p:pic>
        <p:nvPicPr>
          <p:cNvPr id="6" name="Picture 5"/>
          <p:cNvPicPr>
            <a:picLocks noChangeAspect="1"/>
          </p:cNvPicPr>
          <p:nvPr/>
        </p:nvPicPr>
        <p:blipFill>
          <a:blip r:embed="rId4"/>
          <a:stretch>
            <a:fillRect/>
          </a:stretch>
        </p:blipFill>
        <p:spPr>
          <a:xfrm>
            <a:off x="5544053" y="4770283"/>
            <a:ext cx="2808377" cy="1862532"/>
          </a:xfrm>
          <a:prstGeom prst="rect">
            <a:avLst/>
          </a:prstGeom>
        </p:spPr>
      </p:pic>
      <p:pic>
        <p:nvPicPr>
          <p:cNvPr id="7" name="Picture 6"/>
          <p:cNvPicPr>
            <a:picLocks noChangeAspect="1"/>
          </p:cNvPicPr>
          <p:nvPr/>
        </p:nvPicPr>
        <p:blipFill>
          <a:blip r:embed="rId5"/>
          <a:stretch>
            <a:fillRect/>
          </a:stretch>
        </p:blipFill>
        <p:spPr>
          <a:xfrm>
            <a:off x="2034968" y="2403367"/>
            <a:ext cx="3340566" cy="3793857"/>
          </a:xfrm>
          <a:prstGeom prst="rect">
            <a:avLst/>
          </a:prstGeom>
        </p:spPr>
      </p:pic>
    </p:spTree>
    <p:extLst>
      <p:ext uri="{BB962C8B-B14F-4D97-AF65-F5344CB8AC3E}">
        <p14:creationId xmlns:p14="http://schemas.microsoft.com/office/powerpoint/2010/main" val="2951099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panose="020B0604020202020204" pitchFamily="34" charset="0"/>
                <a:cs typeface="Arial" panose="020B0604020202020204" pitchFamily="34" charset="0"/>
              </a:rPr>
              <a:t>I. Giới thiệu đề tài</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10018713" cy="3124201"/>
          </a:xfrm>
        </p:spPr>
        <p:txBody>
          <a:bodyPr anchor="t">
            <a:normAutofit/>
          </a:bodyPr>
          <a:lstStyle/>
          <a:p>
            <a:r>
              <a:rPr lang="en-US" sz="2600" dirty="0" err="1" smtClean="0">
                <a:latin typeface="Arial" panose="020B0604020202020204" pitchFamily="34" charset="0"/>
                <a:cs typeface="Arial" panose="020B0604020202020204" pitchFamily="34" charset="0"/>
              </a:rPr>
              <a:t>Thị</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phần</a:t>
            </a:r>
            <a:r>
              <a:rPr lang="en-US" sz="2600" dirty="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các</a:t>
            </a:r>
            <a:r>
              <a:rPr lang="en-US" sz="2600" dirty="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thiết</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bị</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thông</a:t>
            </a:r>
            <a:r>
              <a:rPr lang="en-US" sz="2600" dirty="0" smtClean="0">
                <a:latin typeface="Arial" panose="020B0604020202020204" pitchFamily="34" charset="0"/>
                <a:cs typeface="Arial" panose="020B0604020202020204" pitchFamily="34" charset="0"/>
              </a:rPr>
              <a:t> minh</a:t>
            </a:r>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391781" y="6273200"/>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4</a:t>
            </a:fld>
            <a:endParaRPr lang="en-US" sz="1600" dirty="0">
              <a:latin typeface="Arial" panose="020B0604020202020204" pitchFamily="34" charset="0"/>
              <a:cs typeface="Arial" panose="020B0604020202020204" pitchFamily="34" charset="0"/>
            </a:endParaRPr>
          </a:p>
        </p:txBody>
      </p:sp>
      <p:pic>
        <p:nvPicPr>
          <p:cNvPr id="8" name="Picture 7" descr="F:\Luan Van\Thesis\Image\Worldwide-Smart-Connected-Device-Forecast-Market-Share-by-Product-Category-2012-2017-iCharts.png"/>
          <p:cNvPicPr/>
          <p:nvPr/>
        </p:nvPicPr>
        <p:blipFill>
          <a:blip r:embed="rId3">
            <a:extLst>
              <a:ext uri="{28A0092B-C50C-407E-A947-70E740481C1C}">
                <a14:useLocalDpi xmlns:a14="http://schemas.microsoft.com/office/drawing/2010/main" val="0"/>
              </a:ext>
            </a:extLst>
          </a:blip>
          <a:srcRect/>
          <a:stretch>
            <a:fillRect/>
          </a:stretch>
        </p:blipFill>
        <p:spPr bwMode="auto">
          <a:xfrm>
            <a:off x="2470244" y="2329216"/>
            <a:ext cx="8338782" cy="4309109"/>
          </a:xfrm>
          <a:prstGeom prst="rect">
            <a:avLst/>
          </a:prstGeom>
          <a:noFill/>
          <a:ln>
            <a:noFill/>
          </a:ln>
        </p:spPr>
      </p:pic>
    </p:spTree>
    <p:extLst>
      <p:ext uri="{BB962C8B-B14F-4D97-AF65-F5344CB8AC3E}">
        <p14:creationId xmlns:p14="http://schemas.microsoft.com/office/powerpoint/2010/main" val="2831339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 </a:t>
            </a:r>
            <a:r>
              <a:rPr lang="en-US" dirty="0" err="1" smtClean="0">
                <a:latin typeface="Arial" panose="020B0604020202020204" pitchFamily="34" charset="0"/>
                <a:cs typeface="Arial" panose="020B0604020202020204" pitchFamily="34" charset="0"/>
              </a:rPr>
              <a:t>Giới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tài</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2" y="1870498"/>
            <a:ext cx="4944012" cy="4175460"/>
          </a:xfrm>
        </p:spPr>
        <p:txBody>
          <a:bodyPr anchor="t"/>
          <a:lstStyle/>
          <a:p>
            <a:r>
              <a:rPr lang="en-US" sz="2600" dirty="0" err="1">
                <a:latin typeface="Arial" panose="020B0604020202020204" pitchFamily="34" charset="0"/>
                <a:cs typeface="Arial" panose="020B0604020202020204" pitchFamily="34" charset="0"/>
              </a:rPr>
              <a:t>Vấn</a:t>
            </a:r>
            <a:r>
              <a:rPr lang="en-US" sz="2600" dirty="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đề</a:t>
            </a:r>
            <a:r>
              <a:rPr lang="en-US" sz="2600" dirty="0" smtClean="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cửa</a:t>
            </a:r>
            <a:r>
              <a:rPr lang="en-US" sz="2600" dirty="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a:t>
            </a:r>
          </a:p>
          <a:p>
            <a:pPr lvl="1">
              <a:buFontTx/>
              <a:buChar char="-"/>
            </a:pPr>
            <a:r>
              <a:rPr lang="en-US" sz="2400" dirty="0" err="1">
                <a:latin typeface="Arial" panose="020B0604020202020204" pitchFamily="34" charset="0"/>
                <a:cs typeface="Arial" panose="020B0604020202020204" pitchFamily="34" charset="0"/>
              </a:rPr>
              <a:t>G</a:t>
            </a:r>
            <a:r>
              <a:rPr lang="en-US" sz="2400" dirty="0" err="1" smtClean="0">
                <a:latin typeface="Arial" panose="020B0604020202020204" pitchFamily="34" charset="0"/>
                <a:cs typeface="Arial" panose="020B0604020202020204" pitchFamily="34" charset="0"/>
              </a:rPr>
              <a:t>iám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sát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a:t>
            </a:r>
          </a:p>
          <a:p>
            <a:pPr lvl="1">
              <a:buFontTx/>
              <a:buChar char="-"/>
            </a:pPr>
            <a:r>
              <a:rPr lang="en-US" sz="2400" dirty="0" err="1" smtClean="0">
                <a:latin typeface="Arial" panose="020B0604020202020204" pitchFamily="34" charset="0"/>
                <a:cs typeface="Arial" panose="020B0604020202020204" pitchFamily="34" charset="0"/>
              </a:rPr>
              <a:t>Tốn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gian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ghi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chép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sổ</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sách</a:t>
            </a:r>
            <a:r>
              <a:rPr lang="en-US" sz="2400" dirty="0" smtClean="0">
                <a:latin typeface="Arial" panose="020B0604020202020204" pitchFamily="34" charset="0"/>
                <a:cs typeface="Arial" panose="020B0604020202020204" pitchFamily="34" charset="0"/>
              </a:rPr>
              <a:t>.</a:t>
            </a:r>
          </a:p>
          <a:p>
            <a:pPr lvl="1">
              <a:buFontTx/>
              <a:buChar char="-"/>
            </a:pPr>
            <a:r>
              <a:rPr lang="en-US" sz="2400" dirty="0" err="1" smtClean="0">
                <a:latin typeface="Arial" panose="020B0604020202020204" pitchFamily="34" charset="0"/>
                <a:cs typeface="Arial" panose="020B0604020202020204" pitchFamily="34" charset="0"/>
              </a:rPr>
              <a:t>Quản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doanh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nhuận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tồn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a:t>
            </a:r>
            <a:r>
              <a:rPr lang="en-US" sz="2400" dirty="0" smtClean="0">
                <a:latin typeface="Arial" panose="020B0604020202020204" pitchFamily="34" charset="0"/>
                <a:cs typeface="Arial" panose="020B0604020202020204" pitchFamily="34" charset="0"/>
              </a:rPr>
              <a:t>.</a:t>
            </a:r>
          </a:p>
          <a:p>
            <a:pPr lvl="1">
              <a:buFontTx/>
              <a:buChar char="-"/>
            </a:pPr>
            <a:r>
              <a:rPr lang="en-US" sz="2400" dirty="0" err="1">
                <a:latin typeface="Arial" panose="020B0604020202020204" pitchFamily="34" charset="0"/>
                <a:cs typeface="Arial" panose="020B0604020202020204" pitchFamily="34" charset="0"/>
              </a:rPr>
              <a:t>M</a:t>
            </a:r>
            <a:r>
              <a:rPr lang="en-US" sz="2400" dirty="0" err="1" smtClean="0">
                <a:latin typeface="Arial" panose="020B0604020202020204" pitchFamily="34" charset="0"/>
                <a:cs typeface="Arial" panose="020B0604020202020204" pitchFamily="34" charset="0"/>
              </a:rPr>
              <a:t>ở</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a:t>
            </a:r>
            <a:r>
              <a:rPr lang="en-US" sz="2400" dirty="0" smtClean="0">
                <a:latin typeface="Arial" panose="020B0604020202020204" pitchFamily="34" charset="0"/>
                <a:cs typeface="Arial" panose="020B0604020202020204" pitchFamily="34" charset="0"/>
              </a:rPr>
              <a:t> </a:t>
            </a:r>
          </a:p>
          <a:p>
            <a:pPr lvl="1">
              <a:buFontTx/>
              <a:buChar char="-"/>
            </a:pPr>
            <a:r>
              <a:rPr lang="en-US" sz="2400" dirty="0" err="1" smtClean="0">
                <a:latin typeface="Arial" panose="020B0604020202020204" pitchFamily="34" charset="0"/>
                <a:cs typeface="Arial" panose="020B0604020202020204" pitchFamily="34" charset="0"/>
              </a:rPr>
              <a:t>Bán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5</a:t>
            </a:fld>
            <a:endParaRPr lang="en-US"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6428324" y="1714846"/>
            <a:ext cx="5528272" cy="4331112"/>
          </a:xfrm>
          <a:prstGeom prst="rect">
            <a:avLst/>
          </a:prstGeom>
        </p:spPr>
      </p:pic>
    </p:spTree>
    <p:extLst>
      <p:ext uri="{BB962C8B-B14F-4D97-AF65-F5344CB8AC3E}">
        <p14:creationId xmlns:p14="http://schemas.microsoft.com/office/powerpoint/2010/main" val="923349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panose="020B0604020202020204" pitchFamily="34" charset="0"/>
                <a:cs typeface="Arial" panose="020B0604020202020204" pitchFamily="34" charset="0"/>
              </a:rPr>
              <a:t>I. Giới thiệu đề tài</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5379870" cy="4175460"/>
          </a:xfrm>
        </p:spPr>
        <p:txBody>
          <a:bodyPr anchor="t">
            <a:normAutofit lnSpcReduction="10000"/>
          </a:bodyPr>
          <a:lstStyle/>
          <a:p>
            <a:r>
              <a:rPr lang="en-US" sz="2800" dirty="0" err="1" smtClean="0">
                <a:latin typeface="Arial" panose="020B0604020202020204" pitchFamily="34" charset="0"/>
                <a:cs typeface="Arial" panose="020B0604020202020204" pitchFamily="34" charset="0"/>
              </a:rPr>
              <a:t>Vấn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đề</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cửa</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hàng</a:t>
            </a:r>
            <a:r>
              <a:rPr lang="en-US"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pPr lvl="1">
              <a:buFontTx/>
              <a:buChar char="-"/>
            </a:pPr>
            <a:r>
              <a:rPr lang="en-US" sz="2600" dirty="0" err="1" smtClean="0">
                <a:latin typeface="Arial" panose="020B0604020202020204" pitchFamily="34" charset="0"/>
                <a:cs typeface="Arial" panose="020B0604020202020204" pitchFamily="34" charset="0"/>
              </a:rPr>
              <a:t>Quản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lý</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chuỗi</a:t>
            </a:r>
            <a:r>
              <a:rPr lang="en-US" sz="2600" dirty="0" smtClean="0">
                <a:latin typeface="Arial" panose="020B0604020202020204" pitchFamily="34" charset="0"/>
                <a:cs typeface="Arial" panose="020B0604020202020204" pitchFamily="34" charset="0"/>
              </a:rPr>
              <a:t> chi </a:t>
            </a:r>
            <a:r>
              <a:rPr lang="en-US" sz="2600" dirty="0" err="1" smtClean="0">
                <a:latin typeface="Arial" panose="020B0604020202020204" pitchFamily="34" charset="0"/>
                <a:cs typeface="Arial" panose="020B0604020202020204" pitchFamily="34" charset="0"/>
              </a:rPr>
              <a:t>nhánh</a:t>
            </a:r>
            <a:r>
              <a:rPr lang="en-US" sz="2600" dirty="0" smtClean="0">
                <a:latin typeface="Arial" panose="020B0604020202020204" pitchFamily="34" charset="0"/>
                <a:cs typeface="Arial" panose="020B0604020202020204" pitchFamily="34" charset="0"/>
              </a:rPr>
              <a:t>. </a:t>
            </a:r>
            <a:endParaRPr lang="en-US" sz="2600" dirty="0" smtClean="0">
              <a:latin typeface="Arial" panose="020B0604020202020204" pitchFamily="34" charset="0"/>
              <a:cs typeface="Arial" panose="020B0604020202020204" pitchFamily="34" charset="0"/>
            </a:endParaRPr>
          </a:p>
          <a:p>
            <a:pPr lvl="1">
              <a:buFontTx/>
              <a:buChar char="-"/>
            </a:pPr>
            <a:r>
              <a:rPr lang="en-US" sz="2600" dirty="0" err="1">
                <a:latin typeface="Arial" panose="020B0604020202020204" pitchFamily="34" charset="0"/>
                <a:cs typeface="Arial" panose="020B0604020202020204" pitchFamily="34" charset="0"/>
              </a:rPr>
              <a:t>S</a:t>
            </a:r>
            <a:r>
              <a:rPr lang="en-US" sz="2600" dirty="0" err="1" smtClean="0">
                <a:latin typeface="Arial" panose="020B0604020202020204" pitchFamily="34" charset="0"/>
                <a:cs typeface="Arial" panose="020B0604020202020204" pitchFamily="34" charset="0"/>
              </a:rPr>
              <a:t>ố</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lượng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giá</a:t>
            </a:r>
            <a:r>
              <a:rPr lang="en-US" sz="2600" dirty="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phẩm</a:t>
            </a:r>
            <a:r>
              <a:rPr lang="en-US" sz="2600" dirty="0" smtClean="0">
                <a:latin typeface="Arial" panose="020B0604020202020204" pitchFamily="34" charset="0"/>
                <a:cs typeface="Arial" panose="020B0604020202020204" pitchFamily="34" charset="0"/>
              </a:rPr>
              <a:t>. </a:t>
            </a:r>
            <a:endParaRPr lang="en-US" sz="2600" dirty="0" smtClean="0">
              <a:latin typeface="Arial" panose="020B0604020202020204" pitchFamily="34" charset="0"/>
              <a:cs typeface="Arial" panose="020B0604020202020204" pitchFamily="34" charset="0"/>
            </a:endParaRPr>
          </a:p>
          <a:p>
            <a:pPr lvl="1">
              <a:buFontTx/>
              <a:buChar char="-"/>
            </a:pPr>
            <a:r>
              <a:rPr lang="en-US" sz="2600" dirty="0" err="1">
                <a:latin typeface="Arial" panose="020B0604020202020204" pitchFamily="34" charset="0"/>
                <a:cs typeface="Arial" panose="020B0604020202020204" pitchFamily="34" charset="0"/>
              </a:rPr>
              <a:t>H</a:t>
            </a:r>
            <a:r>
              <a:rPr lang="en-US" sz="2600" dirty="0" err="1" smtClean="0">
                <a:latin typeface="Arial" panose="020B0604020202020204" pitchFamily="34" charset="0"/>
                <a:cs typeface="Arial" panose="020B0604020202020204" pitchFamily="34" charset="0"/>
              </a:rPr>
              <a:t>óa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đơn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a:t>
            </a:r>
            <a:endParaRPr lang="en-US" sz="2600" dirty="0" smtClean="0">
              <a:latin typeface="Arial" panose="020B0604020202020204" pitchFamily="34" charset="0"/>
              <a:cs typeface="Arial" panose="020B0604020202020204" pitchFamily="34" charset="0"/>
            </a:endParaRPr>
          </a:p>
          <a:p>
            <a:pPr lvl="1">
              <a:buFontTx/>
              <a:buChar char="-"/>
            </a:pPr>
            <a:r>
              <a:rPr lang="en-US" sz="2600" dirty="0" err="1">
                <a:latin typeface="Arial" panose="020B0604020202020204" pitchFamily="34" charset="0"/>
                <a:cs typeface="Arial" panose="020B0604020202020204" pitchFamily="34" charset="0"/>
              </a:rPr>
              <a:t>D</a:t>
            </a:r>
            <a:r>
              <a:rPr lang="en-US" sz="2600" dirty="0" err="1" smtClean="0">
                <a:latin typeface="Arial" panose="020B0604020202020204" pitchFamily="34" charset="0"/>
                <a:cs typeface="Arial" panose="020B0604020202020204" pitchFamily="34" charset="0"/>
              </a:rPr>
              <a:t>oanh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theo</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ngày</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tháng</a:t>
            </a:r>
            <a:r>
              <a:rPr lang="en-US" sz="2600" dirty="0" smtClean="0">
                <a:latin typeface="Arial" panose="020B0604020202020204" pitchFamily="34" charset="0"/>
                <a:cs typeface="Arial" panose="020B0604020202020204" pitchFamily="34" charset="0"/>
              </a:rPr>
              <a:t>.</a:t>
            </a:r>
            <a:endParaRPr lang="en-US" sz="2600" dirty="0" smtClean="0">
              <a:latin typeface="Arial" panose="020B0604020202020204" pitchFamily="34" charset="0"/>
              <a:cs typeface="Arial" panose="020B0604020202020204" pitchFamily="34" charset="0"/>
            </a:endParaRPr>
          </a:p>
          <a:p>
            <a:pPr lvl="1">
              <a:buFontTx/>
              <a:buChar char="-"/>
            </a:pPr>
            <a:r>
              <a:rPr lang="en-US" sz="2600" dirty="0" err="1">
                <a:latin typeface="Arial" panose="020B0604020202020204" pitchFamily="34" charset="0"/>
                <a:cs typeface="Arial" panose="020B0604020202020204" pitchFamily="34" charset="0"/>
              </a:rPr>
              <a:t>D</a:t>
            </a:r>
            <a:r>
              <a:rPr lang="en-US" sz="2600" dirty="0" err="1" smtClean="0">
                <a:latin typeface="Arial" panose="020B0604020202020204" pitchFamily="34" charset="0"/>
                <a:cs typeface="Arial" panose="020B0604020202020204" pitchFamily="34" charset="0"/>
              </a:rPr>
              <a:t>oanh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số</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bán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của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nhân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viên</a:t>
            </a:r>
            <a:r>
              <a:rPr lang="en-US" sz="2600" dirty="0" smtClean="0">
                <a:latin typeface="Arial" panose="020B0604020202020204" pitchFamily="34" charset="0"/>
                <a:cs typeface="Arial" panose="020B0604020202020204" pitchFamily="34" charset="0"/>
              </a:rPr>
              <a:t>.</a:t>
            </a:r>
            <a:endParaRPr lang="en-US" sz="2600" dirty="0" smtClean="0">
              <a:latin typeface="Arial" panose="020B0604020202020204" pitchFamily="34" charset="0"/>
              <a:cs typeface="Arial" panose="020B0604020202020204" pitchFamily="34" charset="0"/>
            </a:endParaRPr>
          </a:p>
          <a:p>
            <a:pPr marL="457200" lvl="1" indent="0">
              <a:buNone/>
            </a:pPr>
            <a:r>
              <a:rPr lang="en-US" sz="2600" dirty="0" smtClean="0">
                <a:latin typeface="Arial" panose="020B0604020202020204" pitchFamily="34" charset="0"/>
                <a:cs typeface="Arial" panose="020B0604020202020204" pitchFamily="34" charset="0"/>
                <a:sym typeface="Wingdings" panose="05000000000000000000" pitchFamily="2" charset="2"/>
              </a:rPr>
              <a:t> </a:t>
            </a:r>
            <a:r>
              <a:rPr lang="en-US" sz="2600" dirty="0" err="1" smtClean="0">
                <a:latin typeface="Arial" panose="020B0604020202020204" pitchFamily="34" charset="0"/>
                <a:cs typeface="Arial" panose="020B0604020202020204" pitchFamily="34" charset="0"/>
                <a:sym typeface="Wingdings" panose="05000000000000000000" pitchFamily="2" charset="2"/>
              </a:rPr>
              <a:t>Quản</a:t>
            </a:r>
            <a:r>
              <a:rPr lang="en-US" sz="2600" dirty="0" smtClean="0">
                <a:latin typeface="Arial" panose="020B0604020202020204" pitchFamily="34" charset="0"/>
                <a:cs typeface="Arial" panose="020B0604020202020204" pitchFamily="34" charset="0"/>
                <a:sym typeface="Wingdings" panose="05000000000000000000" pitchFamily="2" charset="2"/>
              </a:rPr>
              <a:t> </a:t>
            </a:r>
            <a:r>
              <a:rPr lang="en-US" sz="2600" dirty="0" err="1" smtClean="0">
                <a:latin typeface="Arial" panose="020B0604020202020204" pitchFamily="34" charset="0"/>
                <a:cs typeface="Arial" panose="020B0604020202020204" pitchFamily="34" charset="0"/>
                <a:sym typeface="Wingdings" panose="05000000000000000000" pitchFamily="2" charset="2"/>
              </a:rPr>
              <a:t>lý</a:t>
            </a:r>
            <a:r>
              <a:rPr lang="en-US" sz="2600" dirty="0" smtClean="0">
                <a:latin typeface="Arial" panose="020B0604020202020204" pitchFamily="34" charset="0"/>
                <a:cs typeface="Arial" panose="020B0604020202020204" pitchFamily="34" charset="0"/>
                <a:sym typeface="Wingdings" panose="05000000000000000000" pitchFamily="2" charset="2"/>
              </a:rPr>
              <a:t> </a:t>
            </a:r>
            <a:r>
              <a:rPr lang="en-US" sz="2600" dirty="0" err="1" smtClean="0">
                <a:latin typeface="Arial" panose="020B0604020202020204" pitchFamily="34" charset="0"/>
                <a:cs typeface="Arial" panose="020B0604020202020204" pitchFamily="34" charset="0"/>
                <a:sym typeface="Wingdings" panose="05000000000000000000" pitchFamily="2" charset="2"/>
              </a:rPr>
              <a:t>và</a:t>
            </a:r>
            <a:r>
              <a:rPr lang="en-US" sz="2600" dirty="0" smtClean="0">
                <a:latin typeface="Arial" panose="020B0604020202020204" pitchFamily="34" charset="0"/>
                <a:cs typeface="Arial" panose="020B0604020202020204" pitchFamily="34" charset="0"/>
                <a:sym typeface="Wingdings" panose="05000000000000000000" pitchFamily="2" charset="2"/>
              </a:rPr>
              <a:t> </a:t>
            </a:r>
            <a:r>
              <a:rPr lang="en-US" sz="2600" dirty="0" err="1">
                <a:latin typeface="Arial" panose="020B0604020202020204" pitchFamily="34" charset="0"/>
                <a:cs typeface="Arial" panose="020B0604020202020204" pitchFamily="34" charset="0"/>
                <a:sym typeface="Wingdings" panose="05000000000000000000" pitchFamily="2" charset="2"/>
              </a:rPr>
              <a:t>b</a:t>
            </a:r>
            <a:r>
              <a:rPr lang="en-US" sz="2600" dirty="0" err="1" smtClean="0">
                <a:latin typeface="Arial" panose="020B0604020202020204" pitchFamily="34" charset="0"/>
                <a:cs typeface="Arial" panose="020B0604020202020204" pitchFamily="34" charset="0"/>
              </a:rPr>
              <a:t>án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hàng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hiệu</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quả</a:t>
            </a:r>
            <a:r>
              <a:rPr lang="en-US" sz="2600" dirty="0" smtClean="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6</a:t>
            </a:fld>
            <a:endParaRPr lang="en-US" sz="1600" dirty="0">
              <a:latin typeface="Arial" panose="020B0604020202020204" pitchFamily="34" charset="0"/>
              <a:cs typeface="Arial" panose="020B0604020202020204" pitchFamily="34" charset="0"/>
            </a:endParaRPr>
          </a:p>
        </p:txBody>
      </p:sp>
      <p:pic>
        <p:nvPicPr>
          <p:cNvPr id="6" name="Picture 5" descr="cuoc cach mang cong nghe trong quan ly ban hang truyen thong hinh 1"/>
          <p:cNvPicPr/>
          <p:nvPr/>
        </p:nvPicPr>
        <p:blipFill>
          <a:blip r:embed="rId3">
            <a:extLst>
              <a:ext uri="{28A0092B-C50C-407E-A947-70E740481C1C}">
                <a14:useLocalDpi xmlns:a14="http://schemas.microsoft.com/office/drawing/2010/main" val="0"/>
              </a:ext>
            </a:extLst>
          </a:blip>
          <a:srcRect/>
          <a:stretch>
            <a:fillRect/>
          </a:stretch>
        </p:blipFill>
        <p:spPr bwMode="auto">
          <a:xfrm>
            <a:off x="6939642" y="1870498"/>
            <a:ext cx="5164503" cy="3924114"/>
          </a:xfrm>
          <a:prstGeom prst="rect">
            <a:avLst/>
          </a:prstGeom>
          <a:noFill/>
          <a:ln>
            <a:noFill/>
          </a:ln>
        </p:spPr>
      </p:pic>
      <p:pic>
        <p:nvPicPr>
          <p:cNvPr id="7" name="Picture 2" descr="http://giacngo.vn/userimages/2011/02/23/1/question_mark_altern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577" y="5808608"/>
            <a:ext cx="823821" cy="10662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giacngo.vn/userimages/2011/02/23/1/question_mark_altern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388240">
            <a:off x="5920244" y="6012583"/>
            <a:ext cx="727001" cy="940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giacngo.vn/userimages/2011/02/23/1/question_mark_altern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292559">
            <a:off x="2144042" y="5938910"/>
            <a:ext cx="746576" cy="96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80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 </a:t>
            </a:r>
            <a:r>
              <a:rPr lang="en-US" dirty="0" err="1" smtClean="0">
                <a:latin typeface="Arial" panose="020B0604020202020204" pitchFamily="34" charset="0"/>
                <a:cs typeface="Arial" panose="020B0604020202020204" pitchFamily="34" charset="0"/>
              </a:rPr>
              <a:t>Giải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pháp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thực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hiện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4811675" cy="4175460"/>
          </a:xfrm>
        </p:spPr>
        <p:txBody>
          <a:bodyPr anchor="t"/>
          <a:lstStyle/>
          <a:p>
            <a:r>
              <a:rPr lang="en-US" sz="2600" dirty="0" err="1" smtClean="0">
                <a:latin typeface="Arial" panose="020B0604020202020204" pitchFamily="34" charset="0"/>
                <a:cs typeface="Arial" panose="020B0604020202020204" pitchFamily="34" charset="0"/>
              </a:rPr>
              <a:t>Sản</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phẩm</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trong</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nước</a:t>
            </a:r>
            <a:endParaRPr lang="en-US" sz="2600" dirty="0" smtClean="0">
              <a:latin typeface="Arial" panose="020B0604020202020204" pitchFamily="34" charset="0"/>
              <a:cs typeface="Arial" panose="020B0604020202020204" pitchFamily="34" charset="0"/>
            </a:endParaRPr>
          </a:p>
          <a:p>
            <a:pPr lvl="1">
              <a:buFontTx/>
              <a:buChar char="-"/>
            </a:pPr>
            <a:r>
              <a:rPr lang="en-US" sz="2400" dirty="0" err="1" smtClean="0">
                <a:latin typeface="Arial" panose="020B0604020202020204" pitchFamily="34" charset="0"/>
                <a:cs typeface="Arial" panose="020B0604020202020204" pitchFamily="34" charset="0"/>
              </a:rPr>
              <a:t>Chủ</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yếu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trung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nguồn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tại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a:t>
            </a:r>
          </a:p>
          <a:p>
            <a:pPr lvl="1">
              <a:buFontTx/>
              <a:buChar char="-"/>
            </a:pPr>
            <a:r>
              <a:rPr lang="en-US" sz="2400" dirty="0" err="1">
                <a:latin typeface="Arial" panose="020B0604020202020204" pitchFamily="34" charset="0"/>
                <a:cs typeface="Arial" panose="020B0604020202020204" pitchFamily="34" charset="0"/>
              </a:rPr>
              <a:t>H</a:t>
            </a:r>
            <a:r>
              <a:rPr lang="en-US" sz="2400" dirty="0" err="1" smtClean="0">
                <a:latin typeface="Arial" panose="020B0604020202020204" pitchFamily="34" charset="0"/>
                <a:cs typeface="Arial" panose="020B0604020202020204" pitchFamily="34" charset="0"/>
              </a:rPr>
              <a:t>ạn</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chuyển</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a:t>
            </a:r>
          </a:p>
          <a:p>
            <a:pPr lvl="1">
              <a:buFontTx/>
              <a:buChar char="-"/>
            </a:pPr>
            <a:r>
              <a:rPr lang="en-US" sz="2400" dirty="0" err="1">
                <a:latin typeface="Arial" panose="020B0604020202020204" pitchFamily="34" charset="0"/>
                <a:cs typeface="Arial" panose="020B0604020202020204" pitchFamily="34" charset="0"/>
              </a:rPr>
              <a:t>T</a:t>
            </a:r>
            <a:r>
              <a:rPr lang="en-US" sz="2400" dirty="0" err="1" smtClean="0">
                <a:latin typeface="Arial" panose="020B0604020202020204" pitchFamily="34" charset="0"/>
                <a:cs typeface="Arial" panose="020B0604020202020204" pitchFamily="34" charset="0"/>
              </a:rPr>
              <a:t>ập</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Web </a:t>
            </a:r>
          </a:p>
          <a:p>
            <a:pPr lvl="1">
              <a:buFontTx/>
              <a:buChar char="-"/>
            </a:pPr>
            <a:endParaRPr lang="en-US" dirty="0" smtClean="0">
              <a:latin typeface="Arial" panose="020B0604020202020204" pitchFamily="34" charset="0"/>
              <a:cs typeface="Arial" panose="020B0604020202020204" pitchFamily="34" charset="0"/>
            </a:endParaRPr>
          </a:p>
          <a:p>
            <a:pPr>
              <a:buFontTx/>
              <a:buChar char="-"/>
            </a:pPr>
            <a:endParaRPr lang="en-US" dirty="0">
              <a:latin typeface="Arial" panose="020B0604020202020204" pitchFamily="34" charset="0"/>
              <a:cs typeface="Arial" panose="020B0604020202020204" pitchFamily="34" charset="0"/>
            </a:endParaRPr>
          </a:p>
          <a:p>
            <a:pPr>
              <a:buFontTx/>
              <a:buChar char="-"/>
            </a:pP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7</a:t>
            </a:fld>
            <a:endParaRPr lang="en-US"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6616392" y="2149299"/>
            <a:ext cx="4566226" cy="1005144"/>
          </a:xfrm>
          <a:prstGeom prst="rect">
            <a:avLst/>
          </a:prstGeom>
        </p:spPr>
      </p:pic>
      <p:pic>
        <p:nvPicPr>
          <p:cNvPr id="8" name="Picture 7"/>
          <p:cNvPicPr>
            <a:picLocks noChangeAspect="1"/>
          </p:cNvPicPr>
          <p:nvPr/>
        </p:nvPicPr>
        <p:blipFill>
          <a:blip r:embed="rId4"/>
          <a:stretch>
            <a:fillRect/>
          </a:stretch>
        </p:blipFill>
        <p:spPr>
          <a:xfrm>
            <a:off x="7020788" y="3392921"/>
            <a:ext cx="2827754" cy="1085124"/>
          </a:xfrm>
          <a:prstGeom prst="rect">
            <a:avLst/>
          </a:prstGeom>
        </p:spPr>
      </p:pic>
      <p:pic>
        <p:nvPicPr>
          <p:cNvPr id="11" name="Picture 2" descr="http://cdn.suno.vn/api/images/6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156" y="4896209"/>
            <a:ext cx="2074920" cy="798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https://pbs.twimg.com/profile_images/522584424722862082/UvaevJI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8542" y="4544508"/>
            <a:ext cx="1501450" cy="1501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17392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 </a:t>
            </a:r>
            <a:r>
              <a:rPr lang="en-US" dirty="0" err="1" smtClean="0">
                <a:latin typeface="Arial" panose="020B0604020202020204" pitchFamily="34" charset="0"/>
                <a:cs typeface="Arial" panose="020B0604020202020204" pitchFamily="34" charset="0"/>
              </a:rPr>
              <a:t>Giải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pháp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thực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hiện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5014460" cy="4171073"/>
          </a:xfrm>
        </p:spPr>
        <p:txBody>
          <a:bodyPr anchor="t">
            <a:normAutofit/>
          </a:bodyPr>
          <a:lstStyle/>
          <a:p>
            <a:r>
              <a:rPr lang="en-US" sz="2800" dirty="0" err="1" smtClean="0">
                <a:latin typeface="Arial" panose="020B0604020202020204" pitchFamily="34" charset="0"/>
                <a:cs typeface="Arial" panose="020B0604020202020204" pitchFamily="34" charset="0"/>
              </a:rPr>
              <a:t>Sản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phẩm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ngoài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nước</a:t>
            </a:r>
            <a:endParaRPr lang="en-US" sz="2800" dirty="0">
              <a:latin typeface="Arial" panose="020B0604020202020204" pitchFamily="34" charset="0"/>
              <a:cs typeface="Arial" panose="020B0604020202020204" pitchFamily="34" charset="0"/>
            </a:endParaRPr>
          </a:p>
          <a:p>
            <a:pPr lvl="1">
              <a:buFontTx/>
              <a:buChar char="-"/>
            </a:pPr>
            <a:r>
              <a:rPr lang="en-US" sz="2400" dirty="0" err="1" smtClean="0">
                <a:latin typeface="Arial" panose="020B0604020202020204" pitchFamily="34" charset="0"/>
                <a:cs typeface="Arial" panose="020B0604020202020204" pitchFamily="34" charset="0"/>
              </a:rPr>
              <a:t>Khá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hoàn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về</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chức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năng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 online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offline. </a:t>
            </a:r>
          </a:p>
          <a:p>
            <a:pPr lvl="1">
              <a:buFontTx/>
              <a:buChar char="-"/>
            </a:pPr>
            <a:r>
              <a:rPr lang="en-US" sz="2400" dirty="0" err="1" smtClean="0">
                <a:latin typeface="Arial" panose="020B0604020202020204" pitchFamily="34" charset="0"/>
                <a:cs typeface="Arial" panose="020B0604020202020204" pitchFamily="34" charset="0"/>
              </a:rPr>
              <a:t>Giao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tương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dùng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thuận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hơn</a:t>
            </a:r>
            <a:r>
              <a:rPr lang="en-US" sz="2400" dirty="0" smtClean="0">
                <a:latin typeface="Arial" panose="020B0604020202020204" pitchFamily="34" charset="0"/>
                <a:cs typeface="Arial" panose="020B0604020202020204" pitchFamily="34" charset="0"/>
              </a:rPr>
              <a:t> 100 </a:t>
            </a:r>
            <a:r>
              <a:rPr lang="en-US" sz="2400" dirty="0" err="1" smtClean="0">
                <a:latin typeface="Arial" panose="020B0604020202020204" pitchFamily="34" charset="0"/>
                <a:cs typeface="Arial" panose="020B0604020202020204" pitchFamily="34" charset="0"/>
              </a:rPr>
              <a:t>giao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r>
              <a:rPr lang="en-US" sz="2400" dirty="0" smtClean="0">
                <a:latin typeface="Arial" panose="020B0604020202020204" pitchFamily="34" charset="0"/>
                <a:cs typeface="Arial" panose="020B0604020202020204" pitchFamily="34" charset="0"/>
              </a:rPr>
              <a:t>).</a:t>
            </a:r>
          </a:p>
          <a:p>
            <a:pPr lvl="1">
              <a:buFontTx/>
              <a:buChar char="-"/>
            </a:pP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hầu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thiết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smartphone, tablet, </a:t>
            </a:r>
            <a:r>
              <a:rPr lang="en-US" sz="2400" dirty="0" err="1" smtClean="0">
                <a:latin typeface="Arial" panose="020B0604020202020204" pitchFamily="34" charset="0"/>
                <a:cs typeface="Arial" panose="020B0604020202020204" pitchFamily="34" charset="0"/>
              </a:rPr>
              <a:t>ipad</a:t>
            </a:r>
            <a:r>
              <a:rPr lang="en-US" sz="2400" dirty="0" smtClean="0">
                <a:latin typeface="Arial" panose="020B0604020202020204" pitchFamily="34" charset="0"/>
                <a:cs typeface="Arial" panose="020B0604020202020204" pitchFamily="34" charset="0"/>
              </a:rPr>
              <a:t>, pc..</a:t>
            </a:r>
          </a:p>
          <a:p>
            <a:pPr marL="457200" lvl="1" indent="0">
              <a:buNone/>
            </a:pPr>
            <a:endParaRPr lang="en-US" dirty="0" smtClean="0">
              <a:latin typeface="Arial" panose="020B0604020202020204" pitchFamily="34" charset="0"/>
              <a:cs typeface="Arial" panose="020B0604020202020204" pitchFamily="34" charset="0"/>
            </a:endParaRPr>
          </a:p>
          <a:p>
            <a:pPr lvl="1">
              <a:buFontTx/>
              <a:buChar char="-"/>
            </a:pPr>
            <a:endParaRPr lang="en-US" dirty="0" smtClean="0">
              <a:latin typeface="Arial" panose="020B0604020202020204" pitchFamily="34" charset="0"/>
              <a:cs typeface="Arial" panose="020B0604020202020204" pitchFamily="34" charset="0"/>
            </a:endParaRPr>
          </a:p>
          <a:p>
            <a:pPr>
              <a:buFontTx/>
              <a:buChar char="-"/>
            </a:pPr>
            <a:endParaRPr lang="en-US" dirty="0">
              <a:latin typeface="Arial" panose="020B0604020202020204" pitchFamily="34" charset="0"/>
              <a:cs typeface="Arial" panose="020B0604020202020204" pitchFamily="34" charset="0"/>
            </a:endParaRPr>
          </a:p>
          <a:p>
            <a:pPr>
              <a:buFontTx/>
              <a:buChar char="-"/>
            </a:pP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8</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7172751" y="1919302"/>
            <a:ext cx="3404263" cy="1380470"/>
          </a:xfrm>
          <a:prstGeom prst="rect">
            <a:avLst/>
          </a:prstGeom>
        </p:spPr>
      </p:pic>
      <p:pic>
        <p:nvPicPr>
          <p:cNvPr id="7" name="Picture 6"/>
          <p:cNvPicPr>
            <a:picLocks noChangeAspect="1"/>
          </p:cNvPicPr>
          <p:nvPr/>
        </p:nvPicPr>
        <p:blipFill>
          <a:blip r:embed="rId4"/>
          <a:stretch>
            <a:fillRect/>
          </a:stretch>
        </p:blipFill>
        <p:spPr>
          <a:xfrm>
            <a:off x="7172751" y="3671901"/>
            <a:ext cx="3404263" cy="2353378"/>
          </a:xfrm>
          <a:prstGeom prst="rect">
            <a:avLst/>
          </a:prstGeom>
        </p:spPr>
      </p:pic>
    </p:spTree>
    <p:extLst>
      <p:ext uri="{BB962C8B-B14F-4D97-AF65-F5344CB8AC3E}">
        <p14:creationId xmlns:p14="http://schemas.microsoft.com/office/powerpoint/2010/main" val="1201211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II.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484311" y="1870498"/>
            <a:ext cx="9617278" cy="1426494"/>
          </a:xfrm>
        </p:spPr>
        <p:txBody>
          <a:bodyPr anchor="t">
            <a:normAutofit lnSpcReduction="10000"/>
          </a:bodyPr>
          <a:lstStyle/>
          <a:p>
            <a:r>
              <a:rPr lang="en-US" sz="2600" dirty="0" err="1" smtClean="0">
                <a:latin typeface="Arial" panose="020B0604020202020204" pitchFamily="34" charset="0"/>
                <a:cs typeface="Arial" panose="020B0604020202020204" pitchFamily="34" charset="0"/>
              </a:rPr>
              <a:t>Đưa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ra</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mô</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hình</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chức</a:t>
            </a:r>
            <a:r>
              <a:rPr lang="en-US" sz="2600" dirty="0" smtClean="0">
                <a:latin typeface="Arial" panose="020B0604020202020204" pitchFamily="34" charset="0"/>
                <a:cs typeface="Arial" panose="020B0604020202020204" pitchFamily="34" charset="0"/>
              </a:rPr>
              <a:t> </a:t>
            </a:r>
            <a:r>
              <a:rPr lang="en-US" sz="2600" dirty="0" err="1" smtClean="0">
                <a:latin typeface="Arial" panose="020B0604020202020204" pitchFamily="34" charset="0"/>
                <a:cs typeface="Arial" panose="020B0604020202020204" pitchFamily="34" charset="0"/>
              </a:rPr>
              <a:t>năng</a:t>
            </a:r>
            <a:r>
              <a:rPr lang="en-US" sz="2600" dirty="0" smtClean="0">
                <a:latin typeface="Arial" panose="020B0604020202020204" pitchFamily="34" charset="0"/>
                <a:cs typeface="Arial" panose="020B0604020202020204" pitchFamily="34" charset="0"/>
              </a:rPr>
              <a:t>:</a:t>
            </a:r>
          </a:p>
          <a:p>
            <a:pPr lvl="1">
              <a:lnSpc>
                <a:spcPct val="110000"/>
              </a:lnSpc>
              <a:spcBef>
                <a:spcPts val="600"/>
              </a:spcBef>
            </a:pPr>
            <a:r>
              <a:rPr lang="en-US" sz="2400" dirty="0" smtClean="0">
                <a:latin typeface="Arial" panose="020B0604020202020204" pitchFamily="34" charset="0"/>
                <a:cs typeface="Arial" panose="020B0604020202020204" pitchFamily="34" charset="0"/>
              </a:rPr>
              <a:t>Web </a:t>
            </a:r>
            <a:r>
              <a:rPr lang="en-US" sz="2400" dirty="0" err="1" smtClean="0">
                <a:latin typeface="Arial" panose="020B0604020202020204" pitchFamily="34" charset="0"/>
                <a:cs typeface="Arial" panose="020B0604020202020204" pitchFamily="34" charset="0"/>
              </a:rPr>
              <a:t>để</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chi </a:t>
            </a:r>
            <a:r>
              <a:rPr lang="en-US" sz="2400" dirty="0" err="1" smtClean="0">
                <a:latin typeface="Arial" panose="020B0604020202020204" pitchFamily="34" charset="0"/>
                <a:cs typeface="Arial" panose="020B0604020202020204" pitchFamily="34" charset="0"/>
              </a:rPr>
              <a:t>tổng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quát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về</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doanh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a:t>
            </a:r>
            <a:r>
              <a:rPr lang="en-US" sz="2400" dirty="0" smtClean="0">
                <a:latin typeface="Arial" panose="020B0604020202020204" pitchFamily="34" charset="0"/>
                <a:cs typeface="Arial" panose="020B0604020202020204" pitchFamily="34" charset="0"/>
              </a:rPr>
              <a:t>, chi </a:t>
            </a:r>
            <a:r>
              <a:rPr lang="en-US" sz="2400" dirty="0" err="1" smtClean="0">
                <a:latin typeface="Arial" panose="020B0604020202020204" pitchFamily="34" charset="0"/>
                <a:cs typeface="Arial" panose="020B0604020202020204" pitchFamily="34" charset="0"/>
              </a:rPr>
              <a:t>nhánh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viên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phẩm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hàng</a:t>
            </a:r>
            <a:endParaRPr lang="en-US" sz="2400"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405429" y="6300496"/>
            <a:ext cx="551167" cy="365125"/>
          </a:xfrm>
        </p:spPr>
        <p:txBody>
          <a:bodyPr/>
          <a:lstStyle/>
          <a:p>
            <a:fld id="{187CB798-4970-4815-9271-0C8BAE7D65C0}" type="slidenum">
              <a:rPr lang="en-US" sz="1600" smtClean="0">
                <a:latin typeface="Arial" panose="020B0604020202020204" pitchFamily="34" charset="0"/>
                <a:cs typeface="Arial" panose="020B0604020202020204" pitchFamily="34" charset="0"/>
              </a:rPr>
              <a:t>9</a:t>
            </a:fld>
            <a:endParaRPr lang="en-US" sz="16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8020" y="3257547"/>
            <a:ext cx="7193215" cy="3408074"/>
          </a:xfrm>
          <a:prstGeom prst="rect">
            <a:avLst/>
          </a:prstGeom>
        </p:spPr>
      </p:pic>
    </p:spTree>
    <p:extLst>
      <p:ext uri="{BB962C8B-B14F-4D97-AF65-F5344CB8AC3E}">
        <p14:creationId xmlns:p14="http://schemas.microsoft.com/office/powerpoint/2010/main" val="36623271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2198</TotalTime>
  <Words>1813</Words>
  <Application>Microsoft Office PowerPoint</Application>
  <PresentationFormat>Widescreen</PresentationFormat>
  <Paragraphs>217</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Corbel</vt:lpstr>
      <vt:lpstr>Wingdings</vt:lpstr>
      <vt:lpstr>Parallax</vt:lpstr>
      <vt:lpstr>TRƯỜNG ĐẠI HỌC KHOA HỌC TỰ NHIÊN KHOA CÔNG NGHỆ THÔNG TIN KHÓA LUẬN TỐT NGHIỆP ĐẠI HỌC   HỆ THỐNG QUẢN LÝ VÀ HỖ TRỢ BÁN HÀNG TẠI CỬA HÀNG VỪA VÀ NHỎ TRÊN IPAD VÀ WEB</vt:lpstr>
      <vt:lpstr>Nội dung trình bày</vt:lpstr>
      <vt:lpstr>I. Giới thiệu đề tài</vt:lpstr>
      <vt:lpstr>I. Giới thiệu đề tài</vt:lpstr>
      <vt:lpstr>I. Giới thiệu đề tài</vt:lpstr>
      <vt:lpstr>I. Giới thiệu đề tài</vt:lpstr>
      <vt:lpstr>II. Giải pháp thực hiện</vt:lpstr>
      <vt:lpstr>II. Giải pháp thực hiện</vt:lpstr>
      <vt:lpstr>II. Giải pháp thực hiện</vt:lpstr>
      <vt:lpstr>II. Giải pháp thực hiện</vt:lpstr>
      <vt:lpstr>II. Giải pháp thực hiện</vt:lpstr>
      <vt:lpstr>III. Bài toán về quản lý và bán hàng</vt:lpstr>
      <vt:lpstr>III. Bài toán về quản lý và bán hàng</vt:lpstr>
      <vt:lpstr>III. Bài toán về quản lý và bán hàng</vt:lpstr>
      <vt:lpstr>III. Bài toán về quản lý và bán hàng</vt:lpstr>
      <vt:lpstr>III. Bài toán về quản lý và bán hàng</vt:lpstr>
      <vt:lpstr>IV. Kết quả đạt được</vt:lpstr>
      <vt:lpstr>IV. Kết quả đạt được</vt:lpstr>
      <vt:lpstr>IV. Kết quả đạt được</vt:lpstr>
      <vt:lpstr>IV. Kết quả đạt được</vt:lpstr>
      <vt:lpstr>IV. Kết quả đạt được</vt:lpstr>
      <vt:lpstr>IV. Kết quả đạt được</vt:lpstr>
      <vt:lpstr>IV. Kết quả đạt được</vt:lpstr>
      <vt:lpstr>V. Đánh giá và hướng phát triển</vt:lpstr>
      <vt:lpstr>V. Đánh giá và hướng phát triển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KHOA HỌC TỰ NHIÊN KHOA CÔNG NGHỆ THÔNG TIN KHÓA LUẬN TỐT NGHIỆP ĐẠI HỌC  HỆ THỐNG QUẢN LÝ VÀ HỖ TRỢ BÁN HÀNG TẠI CỬA HÀNG VỪA VÀ NHỎ TRÊN NỀN TẢNG  APP VÀ WEB</dc:title>
  <dc:creator>VS9 X64Bit</dc:creator>
  <cp:lastModifiedBy>VS9 X64Bit</cp:lastModifiedBy>
  <cp:revision>158</cp:revision>
  <dcterms:created xsi:type="dcterms:W3CDTF">2017-06-20T06:32:21Z</dcterms:created>
  <dcterms:modified xsi:type="dcterms:W3CDTF">2017-07-04T05:11:42Z</dcterms:modified>
</cp:coreProperties>
</file>